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heme/theme2.xml" ContentType="application/vnd.openxmlformats-officedocument.theme+xml"/>
  <Override PartName="/ppt/notesSlides/notesSlide1.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notesSlides/notesSlide2.xml" ContentType="application/vnd.openxmlformats-officedocument.presentationml.notes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s/slide17.xml" ContentType="application/vnd.openxmlformats-officedocument.presentationml.slide+xml"/>
  <Override PartName="/ppt/notesSlides/notesSlide3.xml" ContentType="application/vnd.openxmlformats-officedocument.presentationml.notesSlide+xml"/>
  <Override PartName="/ppt/slides/slide18.xml" ContentType="application/vnd.openxmlformats-officedocument.presentationml.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s/slide19.xml" ContentType="application/vnd.openxmlformats-officedocument.presentationml.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s/slide20.xml" ContentType="application/vnd.openxmlformats-officedocument.presentationml.slide+xml"/>
  <Override PartName="/ppt/slides/slide21.xml" ContentType="application/vnd.openxmlformats-officedocument.presentationml.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73" r:id="rId3"/>
    <p:sldId id="258" r:id="rId4"/>
    <p:sldId id="277" r:id="rId5"/>
    <p:sldId id="259" r:id="rId6"/>
    <p:sldId id="265" r:id="rId7"/>
    <p:sldId id="264" r:id="rId8"/>
    <p:sldId id="262" r:id="rId9"/>
    <p:sldId id="260" r:id="rId10"/>
    <p:sldId id="266" r:id="rId11"/>
    <p:sldId id="263" r:id="rId12"/>
    <p:sldId id="268" r:id="rId13"/>
    <p:sldId id="276" r:id="rId14"/>
    <p:sldId id="282" r:id="rId15"/>
    <p:sldId id="283" r:id="rId16"/>
    <p:sldId id="284" r:id="rId17"/>
    <p:sldId id="285" r:id="rId18"/>
    <p:sldId id="287" r:id="rId19"/>
    <p:sldId id="269" r:id="rId20"/>
    <p:sldId id="267" r:id="rId21"/>
    <p:sldId id="270" r:id="rId22"/>
    <p:sldId id="271" r:id="rId23"/>
    <p:sldId id="272" r:id="rId24"/>
    <p:sldId id="274" r:id="rId25"/>
    <p:sldId id="2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B56FBC-9E51-5083-B15F-2BC84D4589DB}" v="3" dt="2025-12-03T22:53:41.318"/>
    <p1510:client id="{FB014FB3-8A1A-01E9-5964-02855BE53EC4}" v="64" dt="2025-12-02T23:20:42.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35" Type="http://schemas.openxmlformats.org/officeDocument/2006/relationships/customXml" Target="../customXml/item2.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mier, Jennifer" userId="S::jennifer.cormier@cccs.edu::f6396dfb-688a-4530-a30a-a1e715f9c051" providerId="AD" clId="Web-{FB014FB3-8A1A-01E9-5964-02855BE53EC4}"/>
    <pc:docChg chg="addSld delSld modSld sldOrd">
      <pc:chgData name="Cormier, Jennifer" userId="S::jennifer.cormier@cccs.edu::f6396dfb-688a-4530-a30a-a1e715f9c051" providerId="AD" clId="Web-{FB014FB3-8A1A-01E9-5964-02855BE53EC4}" dt="2025-12-02T23:20:42.520" v="89"/>
      <pc:docMkLst>
        <pc:docMk/>
      </pc:docMkLst>
      <pc:sldChg chg="ord">
        <pc:chgData name="Cormier, Jennifer" userId="S::jennifer.cormier@cccs.edu::f6396dfb-688a-4530-a30a-a1e715f9c051" providerId="AD" clId="Web-{FB014FB3-8A1A-01E9-5964-02855BE53EC4}" dt="2025-12-02T23:20:42.520" v="89"/>
        <pc:sldMkLst>
          <pc:docMk/>
          <pc:sldMk cId="1853274965" sldId="267"/>
        </pc:sldMkLst>
      </pc:sldChg>
      <pc:sldChg chg="addSp modSp mod setBg">
        <pc:chgData name="Cormier, Jennifer" userId="S::jennifer.cormier@cccs.edu::f6396dfb-688a-4530-a30a-a1e715f9c051" providerId="AD" clId="Web-{FB014FB3-8A1A-01E9-5964-02855BE53EC4}" dt="2025-12-02T23:14:36.300" v="88"/>
        <pc:sldMkLst>
          <pc:docMk/>
          <pc:sldMk cId="3568220152" sldId="269"/>
        </pc:sldMkLst>
        <pc:spChg chg="mod">
          <ac:chgData name="Cormier, Jennifer" userId="S::jennifer.cormier@cccs.edu::f6396dfb-688a-4530-a30a-a1e715f9c051" providerId="AD" clId="Web-{FB014FB3-8A1A-01E9-5964-02855BE53EC4}" dt="2025-12-02T23:14:36.300" v="88"/>
          <ac:spMkLst>
            <pc:docMk/>
            <pc:sldMk cId="3568220152" sldId="269"/>
            <ac:spMk id="2" creationId="{A91A2220-3EED-0DE1-2D3E-F061F2ACD1C0}"/>
          </ac:spMkLst>
        </pc:spChg>
        <pc:spChg chg="mod">
          <ac:chgData name="Cormier, Jennifer" userId="S::jennifer.cormier@cccs.edu::f6396dfb-688a-4530-a30a-a1e715f9c051" providerId="AD" clId="Web-{FB014FB3-8A1A-01E9-5964-02855BE53EC4}" dt="2025-12-02T23:14:36.300" v="88"/>
          <ac:spMkLst>
            <pc:docMk/>
            <pc:sldMk cId="3568220152" sldId="269"/>
            <ac:spMk id="3" creationId="{ADB593C5-D122-0E8C-3ED8-1D5AA7951ECD}"/>
          </ac:spMkLst>
        </pc:spChg>
        <pc:spChg chg="add">
          <ac:chgData name="Cormier, Jennifer" userId="S::jennifer.cormier@cccs.edu::f6396dfb-688a-4530-a30a-a1e715f9c051" providerId="AD" clId="Web-{FB014FB3-8A1A-01E9-5964-02855BE53EC4}" dt="2025-12-02T23:14:36.300" v="88"/>
          <ac:spMkLst>
            <pc:docMk/>
            <pc:sldMk cId="3568220152" sldId="269"/>
            <ac:spMk id="9" creationId="{743AA782-23D1-4521-8CAD-47662984AA08}"/>
          </ac:spMkLst>
        </pc:spChg>
        <pc:spChg chg="add">
          <ac:chgData name="Cormier, Jennifer" userId="S::jennifer.cormier@cccs.edu::f6396dfb-688a-4530-a30a-a1e715f9c051" providerId="AD" clId="Web-{FB014FB3-8A1A-01E9-5964-02855BE53EC4}" dt="2025-12-02T23:14:36.300" v="88"/>
          <ac:spMkLst>
            <pc:docMk/>
            <pc:sldMk cId="3568220152" sldId="269"/>
            <ac:spMk id="11" creationId="{71877DBC-BB60-40F0-AC93-2ACDBAAE60CE}"/>
          </ac:spMkLst>
        </pc:spChg>
        <pc:picChg chg="add mod">
          <ac:chgData name="Cormier, Jennifer" userId="S::jennifer.cormier@cccs.edu::f6396dfb-688a-4530-a30a-a1e715f9c051" providerId="AD" clId="Web-{FB014FB3-8A1A-01E9-5964-02855BE53EC4}" dt="2025-12-02T23:14:36.300" v="88"/>
          <ac:picMkLst>
            <pc:docMk/>
            <pc:sldMk cId="3568220152" sldId="269"/>
            <ac:picMk id="4" creationId="{64AE8112-67A3-E402-9D86-B52FEC3BC5B4}"/>
          </ac:picMkLst>
        </pc:picChg>
      </pc:sldChg>
      <pc:sldChg chg="addSp delSp modSp add mod setBg">
        <pc:chgData name="Cormier, Jennifer" userId="S::jennifer.cormier@cccs.edu::f6396dfb-688a-4530-a30a-a1e715f9c051" providerId="AD" clId="Web-{FB014FB3-8A1A-01E9-5964-02855BE53EC4}" dt="2025-12-02T23:02:52.982" v="86"/>
        <pc:sldMkLst>
          <pc:docMk/>
          <pc:sldMk cId="2637835244" sldId="282"/>
        </pc:sldMkLst>
        <pc:spChg chg="add del">
          <ac:chgData name="Cormier, Jennifer" userId="S::jennifer.cormier@cccs.edu::f6396dfb-688a-4530-a30a-a1e715f9c051" providerId="AD" clId="Web-{FB014FB3-8A1A-01E9-5964-02855BE53EC4}" dt="2025-12-02T22:46:12.772" v="18"/>
          <ac:spMkLst>
            <pc:docMk/>
            <pc:sldMk cId="2637835244" sldId="282"/>
            <ac:spMk id="10" creationId="{BACC6370-2D7E-4714-9D71-7542949D7D5D}"/>
          </ac:spMkLst>
        </pc:spChg>
        <pc:spChg chg="add del">
          <ac:chgData name="Cormier, Jennifer" userId="S::jennifer.cormier@cccs.edu::f6396dfb-688a-4530-a30a-a1e715f9c051" providerId="AD" clId="Web-{FB014FB3-8A1A-01E9-5964-02855BE53EC4}" dt="2025-12-02T23:02:11.904" v="81"/>
          <ac:spMkLst>
            <pc:docMk/>
            <pc:sldMk cId="2637835244" sldId="282"/>
            <ac:spMk id="11" creationId="{B50AB553-2A96-4A92-96F2-93548E096954}"/>
          </ac:spMkLst>
        </pc:spChg>
        <pc:spChg chg="add del">
          <ac:chgData name="Cormier, Jennifer" userId="S::jennifer.cormier@cccs.edu::f6396dfb-688a-4530-a30a-a1e715f9c051" providerId="AD" clId="Web-{FB014FB3-8A1A-01E9-5964-02855BE53EC4}" dt="2025-12-02T22:46:12.772" v="18"/>
          <ac:spMkLst>
            <pc:docMk/>
            <pc:sldMk cId="2637835244" sldId="282"/>
            <ac:spMk id="12" creationId="{F68B3F68-107C-434F-AA38-110D5EA91B85}"/>
          </ac:spMkLst>
        </pc:spChg>
        <pc:spChg chg="add">
          <ac:chgData name="Cormier, Jennifer" userId="S::jennifer.cormier@cccs.edu::f6396dfb-688a-4530-a30a-a1e715f9c051" providerId="AD" clId="Web-{FB014FB3-8A1A-01E9-5964-02855BE53EC4}" dt="2025-12-02T23:02:11.904" v="81"/>
          <ac:spMkLst>
            <pc:docMk/>
            <pc:sldMk cId="2637835244" sldId="282"/>
            <ac:spMk id="13" creationId="{42A4FC2C-047E-45A5-965D-8E1E3BF09BC6}"/>
          </ac:spMkLst>
        </pc:spChg>
        <pc:spChg chg="add del">
          <ac:chgData name="Cormier, Jennifer" userId="S::jennifer.cormier@cccs.edu::f6396dfb-688a-4530-a30a-a1e715f9c051" providerId="AD" clId="Web-{FB014FB3-8A1A-01E9-5964-02855BE53EC4}" dt="2025-12-02T22:46:12.772" v="18"/>
          <ac:spMkLst>
            <pc:docMk/>
            <pc:sldMk cId="2637835244" sldId="282"/>
            <ac:spMk id="14" creationId="{AAD0DBB9-1A4B-4391-81D4-CB19F9AB918A}"/>
          </ac:spMkLst>
        </pc:spChg>
        <pc:spChg chg="add del">
          <ac:chgData name="Cormier, Jennifer" userId="S::jennifer.cormier@cccs.edu::f6396dfb-688a-4530-a30a-a1e715f9c051" providerId="AD" clId="Web-{FB014FB3-8A1A-01E9-5964-02855BE53EC4}" dt="2025-12-02T22:46:12.772" v="18"/>
          <ac:spMkLst>
            <pc:docMk/>
            <pc:sldMk cId="2637835244" sldId="282"/>
            <ac:spMk id="16" creationId="{063BBA22-50EA-4C4D-BE05-F1CE4E63AA56}"/>
          </ac:spMkLst>
        </pc:spChg>
        <pc:graphicFrameChg chg="mod modGraphic">
          <ac:chgData name="Cormier, Jennifer" userId="S::jennifer.cormier@cccs.edu::f6396dfb-688a-4530-a30a-a1e715f9c051" providerId="AD" clId="Web-{FB014FB3-8A1A-01E9-5964-02855BE53EC4}" dt="2025-12-02T23:02:52.982" v="86"/>
          <ac:graphicFrameMkLst>
            <pc:docMk/>
            <pc:sldMk cId="2637835244" sldId="282"/>
            <ac:graphicFrameMk id="5" creationId="{0CEA111A-65A7-3E69-CFE9-090313F52767}"/>
          </ac:graphicFrameMkLst>
        </pc:graphicFrameChg>
        <pc:picChg chg="add del mod">
          <ac:chgData name="Cormier, Jennifer" userId="S::jennifer.cormier@cccs.edu::f6396dfb-688a-4530-a30a-a1e715f9c051" providerId="AD" clId="Web-{FB014FB3-8A1A-01E9-5964-02855BE53EC4}" dt="2025-12-02T23:01:09.888" v="80"/>
          <ac:picMkLst>
            <pc:docMk/>
            <pc:sldMk cId="2637835244" sldId="282"/>
            <ac:picMk id="7" creationId="{38CDEF23-A7E8-DCBA-DC3A-89D30863CBEE}"/>
          </ac:picMkLst>
        </pc:picChg>
      </pc:sldChg>
      <pc:sldChg chg="addSp delSp modSp new">
        <pc:chgData name="Cormier, Jennifer" userId="S::jennifer.cormier@cccs.edu::f6396dfb-688a-4530-a30a-a1e715f9c051" providerId="AD" clId="Web-{FB014FB3-8A1A-01E9-5964-02855BE53EC4}" dt="2025-12-02T22:59:22.591" v="65" actId="14100"/>
        <pc:sldMkLst>
          <pc:docMk/>
          <pc:sldMk cId="3361601728" sldId="283"/>
        </pc:sldMkLst>
        <pc:spChg chg="del">
          <ac:chgData name="Cormier, Jennifer" userId="S::jennifer.cormier@cccs.edu::f6396dfb-688a-4530-a30a-a1e715f9c051" providerId="AD" clId="Web-{FB014FB3-8A1A-01E9-5964-02855BE53EC4}" dt="2025-12-02T22:59:16.060" v="62"/>
          <ac:spMkLst>
            <pc:docMk/>
            <pc:sldMk cId="3361601728" sldId="283"/>
            <ac:spMk id="2" creationId="{987E5920-F075-96E9-FD3F-CD0735E94BA8}"/>
          </ac:spMkLst>
        </pc:spChg>
        <pc:spChg chg="del">
          <ac:chgData name="Cormier, Jennifer" userId="S::jennifer.cormier@cccs.edu::f6396dfb-688a-4530-a30a-a1e715f9c051" providerId="AD" clId="Web-{FB014FB3-8A1A-01E9-5964-02855BE53EC4}" dt="2025-12-02T22:46:56.475" v="21"/>
          <ac:spMkLst>
            <pc:docMk/>
            <pc:sldMk cId="3361601728" sldId="283"/>
            <ac:spMk id="3" creationId="{635E4A25-4F10-17DA-CE82-22BBB646416F}"/>
          </ac:spMkLst>
        </pc:spChg>
        <pc:picChg chg="add mod ord">
          <ac:chgData name="Cormier, Jennifer" userId="S::jennifer.cormier@cccs.edu::f6396dfb-688a-4530-a30a-a1e715f9c051" providerId="AD" clId="Web-{FB014FB3-8A1A-01E9-5964-02855BE53EC4}" dt="2025-12-02T22:59:22.591" v="65" actId="14100"/>
          <ac:picMkLst>
            <pc:docMk/>
            <pc:sldMk cId="3361601728" sldId="283"/>
            <ac:picMk id="4" creationId="{66A0DA15-4A04-4D13-ADB8-B5FA598F11AE}"/>
          </ac:picMkLst>
        </pc:picChg>
      </pc:sldChg>
      <pc:sldChg chg="addSp delSp modSp new mod setBg">
        <pc:chgData name="Cormier, Jennifer" userId="S::jennifer.cormier@cccs.edu::f6396dfb-688a-4530-a30a-a1e715f9c051" providerId="AD" clId="Web-{FB014FB3-8A1A-01E9-5964-02855BE53EC4}" dt="2025-12-02T23:00:13.482" v="77" actId="20577"/>
        <pc:sldMkLst>
          <pc:docMk/>
          <pc:sldMk cId="2356758311" sldId="284"/>
        </pc:sldMkLst>
        <pc:spChg chg="mod">
          <ac:chgData name="Cormier, Jennifer" userId="S::jennifer.cormier@cccs.edu::f6396dfb-688a-4530-a30a-a1e715f9c051" providerId="AD" clId="Web-{FB014FB3-8A1A-01E9-5964-02855BE53EC4}" dt="2025-12-02T22:50:14.914" v="40"/>
          <ac:spMkLst>
            <pc:docMk/>
            <pc:sldMk cId="2356758311" sldId="284"/>
            <ac:spMk id="2" creationId="{B5A8C2E2-76B7-C842-B01A-319278565183}"/>
          </ac:spMkLst>
        </pc:spChg>
        <pc:spChg chg="mod">
          <ac:chgData name="Cormier, Jennifer" userId="S::jennifer.cormier@cccs.edu::f6396dfb-688a-4530-a30a-a1e715f9c051" providerId="AD" clId="Web-{FB014FB3-8A1A-01E9-5964-02855BE53EC4}" dt="2025-12-02T23:00:13.482" v="77" actId="20577"/>
          <ac:spMkLst>
            <pc:docMk/>
            <pc:sldMk cId="2356758311" sldId="284"/>
            <ac:spMk id="3" creationId="{CD401024-5A7D-037D-491D-D7E3F820F625}"/>
          </ac:spMkLst>
        </pc:spChg>
        <pc:spChg chg="add del">
          <ac:chgData name="Cormier, Jennifer" userId="S::jennifer.cormier@cccs.edu::f6396dfb-688a-4530-a30a-a1e715f9c051" providerId="AD" clId="Web-{FB014FB3-8A1A-01E9-5964-02855BE53EC4}" dt="2025-12-02T22:49:27.242" v="37"/>
          <ac:spMkLst>
            <pc:docMk/>
            <pc:sldMk cId="2356758311" sldId="284"/>
            <ac:spMk id="9" creationId="{DBC6133C-0615-4CE4-9132-37E609A9BDFA}"/>
          </ac:spMkLst>
        </pc:spChg>
        <pc:spChg chg="add del">
          <ac:chgData name="Cormier, Jennifer" userId="S::jennifer.cormier@cccs.edu::f6396dfb-688a-4530-a30a-a1e715f9c051" providerId="AD" clId="Web-{FB014FB3-8A1A-01E9-5964-02855BE53EC4}" dt="2025-12-02T22:49:27.242" v="37"/>
          <ac:spMkLst>
            <pc:docMk/>
            <pc:sldMk cId="2356758311" sldId="284"/>
            <ac:spMk id="11" creationId="{169CC832-2974-4E8D-90ED-3E2941BA7336}"/>
          </ac:spMkLst>
        </pc:spChg>
        <pc:spChg chg="add del">
          <ac:chgData name="Cormier, Jennifer" userId="S::jennifer.cormier@cccs.edu::f6396dfb-688a-4530-a30a-a1e715f9c051" providerId="AD" clId="Web-{FB014FB3-8A1A-01E9-5964-02855BE53EC4}" dt="2025-12-02T22:49:27.242" v="37"/>
          <ac:spMkLst>
            <pc:docMk/>
            <pc:sldMk cId="2356758311" sldId="284"/>
            <ac:spMk id="13" creationId="{55222F96-971A-4F90-B841-6BAB416C7AC1}"/>
          </ac:spMkLst>
        </pc:spChg>
        <pc:spChg chg="add del">
          <ac:chgData name="Cormier, Jennifer" userId="S::jennifer.cormier@cccs.edu::f6396dfb-688a-4530-a30a-a1e715f9c051" providerId="AD" clId="Web-{FB014FB3-8A1A-01E9-5964-02855BE53EC4}" dt="2025-12-02T22:49:27.242" v="37"/>
          <ac:spMkLst>
            <pc:docMk/>
            <pc:sldMk cId="2356758311" sldId="284"/>
            <ac:spMk id="15" creationId="{08980754-6F4B-43C9-B9BE-127B6BED6586}"/>
          </ac:spMkLst>
        </pc:spChg>
        <pc:spChg chg="add del">
          <ac:chgData name="Cormier, Jennifer" userId="S::jennifer.cormier@cccs.edu::f6396dfb-688a-4530-a30a-a1e715f9c051" providerId="AD" clId="Web-{FB014FB3-8A1A-01E9-5964-02855BE53EC4}" dt="2025-12-02T22:49:27.242" v="37"/>
          <ac:spMkLst>
            <pc:docMk/>
            <pc:sldMk cId="2356758311" sldId="284"/>
            <ac:spMk id="17" creationId="{2C1BBA94-3F40-40AA-8BB9-E69E25E537C1}"/>
          </ac:spMkLst>
        </pc:spChg>
        <pc:spChg chg="add del">
          <ac:chgData name="Cormier, Jennifer" userId="S::jennifer.cormier@cccs.edu::f6396dfb-688a-4530-a30a-a1e715f9c051" providerId="AD" clId="Web-{FB014FB3-8A1A-01E9-5964-02855BE53EC4}" dt="2025-12-02T22:50:14.914" v="40"/>
          <ac:spMkLst>
            <pc:docMk/>
            <pc:sldMk cId="2356758311" sldId="284"/>
            <ac:spMk id="19" creationId="{0288C6B4-AFC3-407F-A595-EFFD38D4CCAF}"/>
          </ac:spMkLst>
        </pc:spChg>
        <pc:spChg chg="add del">
          <ac:chgData name="Cormier, Jennifer" userId="S::jennifer.cormier@cccs.edu::f6396dfb-688a-4530-a30a-a1e715f9c051" providerId="AD" clId="Web-{FB014FB3-8A1A-01E9-5964-02855BE53EC4}" dt="2025-12-02T22:50:14.914" v="40"/>
          <ac:spMkLst>
            <pc:docMk/>
            <pc:sldMk cId="2356758311" sldId="284"/>
            <ac:spMk id="20" creationId="{CF236821-17FE-429B-8D2C-08E13A64EA40}"/>
          </ac:spMkLst>
        </pc:spChg>
        <pc:spChg chg="add del">
          <ac:chgData name="Cormier, Jennifer" userId="S::jennifer.cormier@cccs.edu::f6396dfb-688a-4530-a30a-a1e715f9c051" providerId="AD" clId="Web-{FB014FB3-8A1A-01E9-5964-02855BE53EC4}" dt="2025-12-02T22:50:14.914" v="40"/>
          <ac:spMkLst>
            <pc:docMk/>
            <pc:sldMk cId="2356758311" sldId="284"/>
            <ac:spMk id="21" creationId="{C0BDBCD2-E081-43AB-9119-C55465E59757}"/>
          </ac:spMkLst>
        </pc:spChg>
        <pc:spChg chg="add del">
          <ac:chgData name="Cormier, Jennifer" userId="S::jennifer.cormier@cccs.edu::f6396dfb-688a-4530-a30a-a1e715f9c051" providerId="AD" clId="Web-{FB014FB3-8A1A-01E9-5964-02855BE53EC4}" dt="2025-12-02T22:50:14.914" v="40"/>
          <ac:spMkLst>
            <pc:docMk/>
            <pc:sldMk cId="2356758311" sldId="284"/>
            <ac:spMk id="22" creationId="{98E79BE4-34FE-485A-98A5-92CE8F7C4743}"/>
          </ac:spMkLst>
        </pc:spChg>
        <pc:spChg chg="add del">
          <ac:chgData name="Cormier, Jennifer" userId="S::jennifer.cormier@cccs.edu::f6396dfb-688a-4530-a30a-a1e715f9c051" providerId="AD" clId="Web-{FB014FB3-8A1A-01E9-5964-02855BE53EC4}" dt="2025-12-02T22:50:14.914" v="40"/>
          <ac:spMkLst>
            <pc:docMk/>
            <pc:sldMk cId="2356758311" sldId="284"/>
            <ac:spMk id="23" creationId="{7A5F0580-5EE9-419F-96EE-B6529EF6E7D0}"/>
          </ac:spMkLst>
        </pc:spChg>
        <pc:spChg chg="add">
          <ac:chgData name="Cormier, Jennifer" userId="S::jennifer.cormier@cccs.edu::f6396dfb-688a-4530-a30a-a1e715f9c051" providerId="AD" clId="Web-{FB014FB3-8A1A-01E9-5964-02855BE53EC4}" dt="2025-12-02T22:50:14.914" v="40"/>
          <ac:spMkLst>
            <pc:docMk/>
            <pc:sldMk cId="2356758311" sldId="284"/>
            <ac:spMk id="28" creationId="{2B97F24A-32CE-4C1C-A50D-3016B394DCFB}"/>
          </ac:spMkLst>
        </pc:spChg>
        <pc:spChg chg="add">
          <ac:chgData name="Cormier, Jennifer" userId="S::jennifer.cormier@cccs.edu::f6396dfb-688a-4530-a30a-a1e715f9c051" providerId="AD" clId="Web-{FB014FB3-8A1A-01E9-5964-02855BE53EC4}" dt="2025-12-02T22:50:14.914" v="40"/>
          <ac:spMkLst>
            <pc:docMk/>
            <pc:sldMk cId="2356758311" sldId="284"/>
            <ac:spMk id="30" creationId="{CD8B4F24-440B-49E9-B85D-733523DC064B}"/>
          </ac:spMkLst>
        </pc:spChg>
        <pc:picChg chg="add mod">
          <ac:chgData name="Cormier, Jennifer" userId="S::jennifer.cormier@cccs.edu::f6396dfb-688a-4530-a30a-a1e715f9c051" providerId="AD" clId="Web-{FB014FB3-8A1A-01E9-5964-02855BE53EC4}" dt="2025-12-02T22:50:14.914" v="40"/>
          <ac:picMkLst>
            <pc:docMk/>
            <pc:sldMk cId="2356758311" sldId="284"/>
            <ac:picMk id="4" creationId="{07E78D9E-9631-679F-6EE5-236276908E9C}"/>
          </ac:picMkLst>
        </pc:picChg>
      </pc:sldChg>
      <pc:sldChg chg="addSp delSp modSp add mod ord replId setBg">
        <pc:chgData name="Cormier, Jennifer" userId="S::jennifer.cormier@cccs.edu::f6396dfb-688a-4530-a30a-a1e715f9c051" providerId="AD" clId="Web-{FB014FB3-8A1A-01E9-5964-02855BE53EC4}" dt="2025-12-02T22:57:46.544" v="55"/>
        <pc:sldMkLst>
          <pc:docMk/>
          <pc:sldMk cId="3332731476" sldId="285"/>
        </pc:sldMkLst>
        <pc:spChg chg="del mod">
          <ac:chgData name="Cormier, Jennifer" userId="S::jennifer.cormier@cccs.edu::f6396dfb-688a-4530-a30a-a1e715f9c051" providerId="AD" clId="Web-{FB014FB3-8A1A-01E9-5964-02855BE53EC4}" dt="2025-12-02T22:57:46.544" v="55"/>
          <ac:spMkLst>
            <pc:docMk/>
            <pc:sldMk cId="3332731476" sldId="285"/>
            <ac:spMk id="2" creationId="{68DB75BE-E418-4C98-2B0B-23A35CA32AC1}"/>
          </ac:spMkLst>
        </pc:spChg>
        <pc:spChg chg="add del mod">
          <ac:chgData name="Cormier, Jennifer" userId="S::jennifer.cormier@cccs.edu::f6396dfb-688a-4530-a30a-a1e715f9c051" providerId="AD" clId="Web-{FB014FB3-8A1A-01E9-5964-02855BE53EC4}" dt="2025-12-02T22:54:06.542" v="44"/>
          <ac:spMkLst>
            <pc:docMk/>
            <pc:sldMk cId="3332731476" sldId="285"/>
            <ac:spMk id="5" creationId="{CC6E5198-B741-A537-8ED1-5671144F5492}"/>
          </ac:spMkLst>
        </pc:spChg>
        <pc:spChg chg="add">
          <ac:chgData name="Cormier, Jennifer" userId="S::jennifer.cormier@cccs.edu::f6396dfb-688a-4530-a30a-a1e715f9c051" providerId="AD" clId="Web-{FB014FB3-8A1A-01E9-5964-02855BE53EC4}" dt="2025-12-02T22:57:46.544" v="55"/>
          <ac:spMkLst>
            <pc:docMk/>
            <pc:sldMk cId="3332731476" sldId="285"/>
            <ac:spMk id="11" creationId="{42A4FC2C-047E-45A5-965D-8E1E3BF09BC6}"/>
          </ac:spMkLst>
        </pc:spChg>
        <pc:picChg chg="del">
          <ac:chgData name="Cormier, Jennifer" userId="S::jennifer.cormier@cccs.edu::f6396dfb-688a-4530-a30a-a1e715f9c051" providerId="AD" clId="Web-{FB014FB3-8A1A-01E9-5964-02855BE53EC4}" dt="2025-12-02T22:51:16.228" v="43"/>
          <ac:picMkLst>
            <pc:docMk/>
            <pc:sldMk cId="3332731476" sldId="285"/>
            <ac:picMk id="4" creationId="{99ED488D-34B1-522A-582E-07448E426970}"/>
          </ac:picMkLst>
        </pc:picChg>
        <pc:picChg chg="add mod ord">
          <ac:chgData name="Cormier, Jennifer" userId="S::jennifer.cormier@cccs.edu::f6396dfb-688a-4530-a30a-a1e715f9c051" providerId="AD" clId="Web-{FB014FB3-8A1A-01E9-5964-02855BE53EC4}" dt="2025-12-02T22:57:46.544" v="55"/>
          <ac:picMkLst>
            <pc:docMk/>
            <pc:sldMk cId="3332731476" sldId="285"/>
            <ac:picMk id="6" creationId="{9187E571-953C-441D-98CE-C38C82F74519}"/>
          </ac:picMkLst>
        </pc:picChg>
      </pc:sldChg>
      <pc:sldChg chg="addSp delSp modSp add del mod replId setBg">
        <pc:chgData name="Cormier, Jennifer" userId="S::jennifer.cormier@cccs.edu::f6396dfb-688a-4530-a30a-a1e715f9c051" providerId="AD" clId="Web-{FB014FB3-8A1A-01E9-5964-02855BE53EC4}" dt="2025-12-02T22:59:46.903" v="70"/>
        <pc:sldMkLst>
          <pc:docMk/>
          <pc:sldMk cId="3327948614" sldId="286"/>
        </pc:sldMkLst>
        <pc:spChg chg="del">
          <ac:chgData name="Cormier, Jennifer" userId="S::jennifer.cormier@cccs.edu::f6396dfb-688a-4530-a30a-a1e715f9c051" providerId="AD" clId="Web-{FB014FB3-8A1A-01E9-5964-02855BE53EC4}" dt="2025-12-02T22:57:41.075" v="54"/>
          <ac:spMkLst>
            <pc:docMk/>
            <pc:sldMk cId="3327948614" sldId="286"/>
            <ac:spMk id="2" creationId="{428B1FA4-C991-ED78-F44E-78ECA6C67BDE}"/>
          </ac:spMkLst>
        </pc:spChg>
        <pc:spChg chg="add del mod">
          <ac:chgData name="Cormier, Jennifer" userId="S::jennifer.cormier@cccs.edu::f6396dfb-688a-4530-a30a-a1e715f9c051" providerId="AD" clId="Web-{FB014FB3-8A1A-01E9-5964-02855BE53EC4}" dt="2025-12-02T22:57:37.215" v="53"/>
          <ac:spMkLst>
            <pc:docMk/>
            <pc:sldMk cId="3327948614" sldId="286"/>
            <ac:spMk id="4" creationId="{660F38C4-0958-F060-B5A5-1F038BDDA08D}"/>
          </ac:spMkLst>
        </pc:spChg>
        <pc:spChg chg="add del mod">
          <ac:chgData name="Cormier, Jennifer" userId="S::jennifer.cormier@cccs.edu::f6396dfb-688a-4530-a30a-a1e715f9c051" providerId="AD" clId="Web-{FB014FB3-8A1A-01E9-5964-02855BE53EC4}" dt="2025-12-02T22:58:45.825" v="57"/>
          <ac:spMkLst>
            <pc:docMk/>
            <pc:sldMk cId="3327948614" sldId="286"/>
            <ac:spMk id="8" creationId="{AEDE2F6E-6773-0917-2A62-E3EC94F2CA4E}"/>
          </ac:spMkLst>
        </pc:spChg>
        <pc:spChg chg="add">
          <ac:chgData name="Cormier, Jennifer" userId="S::jennifer.cormier@cccs.edu::f6396dfb-688a-4530-a30a-a1e715f9c051" providerId="AD" clId="Web-{FB014FB3-8A1A-01E9-5964-02855BE53EC4}" dt="2025-12-02T22:57:41.075" v="54"/>
          <ac:spMkLst>
            <pc:docMk/>
            <pc:sldMk cId="3327948614" sldId="286"/>
            <ac:spMk id="10" creationId="{EBB17A8D-9B05-F73E-604D-3FF58B8A170E}"/>
          </ac:spMkLst>
        </pc:spChg>
        <pc:picChg chg="add del mod ord">
          <ac:chgData name="Cormier, Jennifer" userId="S::jennifer.cormier@cccs.edu::f6396dfb-688a-4530-a30a-a1e715f9c051" providerId="AD" clId="Web-{FB014FB3-8A1A-01E9-5964-02855BE53EC4}" dt="2025-12-02T22:58:43.341" v="56"/>
          <ac:picMkLst>
            <pc:docMk/>
            <pc:sldMk cId="3327948614" sldId="286"/>
            <ac:picMk id="5" creationId="{5F689091-F033-1DFF-15C6-FD2288677CD1}"/>
          </ac:picMkLst>
        </pc:picChg>
        <pc:picChg chg="del">
          <ac:chgData name="Cormier, Jennifer" userId="S::jennifer.cormier@cccs.edu::f6396dfb-688a-4530-a30a-a1e715f9c051" providerId="AD" clId="Web-{FB014FB3-8A1A-01E9-5964-02855BE53EC4}" dt="2025-12-02T22:57:35.247" v="52"/>
          <ac:picMkLst>
            <pc:docMk/>
            <pc:sldMk cId="3327948614" sldId="286"/>
            <ac:picMk id="6" creationId="{912529E8-002D-09D8-4D89-5840B98EA1CC}"/>
          </ac:picMkLst>
        </pc:picChg>
        <pc:picChg chg="add mod ord">
          <ac:chgData name="Cormier, Jennifer" userId="S::jennifer.cormier@cccs.edu::f6396dfb-688a-4530-a30a-a1e715f9c051" providerId="AD" clId="Web-{FB014FB3-8A1A-01E9-5964-02855BE53EC4}" dt="2025-12-02T22:58:57.169" v="61" actId="1076"/>
          <ac:picMkLst>
            <pc:docMk/>
            <pc:sldMk cId="3327948614" sldId="286"/>
            <ac:picMk id="9" creationId="{93A97C3D-0536-718D-6E73-79A2C380F8DD}"/>
          </ac:picMkLst>
        </pc:picChg>
        <pc:cxnChg chg="add">
          <ac:chgData name="Cormier, Jennifer" userId="S::jennifer.cormier@cccs.edu::f6396dfb-688a-4530-a30a-a1e715f9c051" providerId="AD" clId="Web-{FB014FB3-8A1A-01E9-5964-02855BE53EC4}" dt="2025-12-02T22:57:41.075" v="54"/>
          <ac:cxnSpMkLst>
            <pc:docMk/>
            <pc:sldMk cId="3327948614" sldId="286"/>
            <ac:cxnSpMk id="12" creationId="{08671CFF-13CE-4046-6B91-44F30DCCF2E7}"/>
          </ac:cxnSpMkLst>
        </pc:cxnChg>
      </pc:sldChg>
      <pc:sldChg chg="addSp delSp modSp add ord replId">
        <pc:chgData name="Cormier, Jennifer" userId="S::jennifer.cormier@cccs.edu::f6396dfb-688a-4530-a30a-a1e715f9c051" providerId="AD" clId="Web-{FB014FB3-8A1A-01E9-5964-02855BE53EC4}" dt="2025-12-02T22:59:41.466" v="69"/>
        <pc:sldMkLst>
          <pc:docMk/>
          <pc:sldMk cId="2139790835" sldId="287"/>
        </pc:sldMkLst>
        <pc:spChg chg="add mod">
          <ac:chgData name="Cormier, Jennifer" userId="S::jennifer.cormier@cccs.edu::f6396dfb-688a-4530-a30a-a1e715f9c051" providerId="AD" clId="Web-{FB014FB3-8A1A-01E9-5964-02855BE53EC4}" dt="2025-12-02T22:59:34.388" v="67"/>
          <ac:spMkLst>
            <pc:docMk/>
            <pc:sldMk cId="2139790835" sldId="287"/>
            <ac:spMk id="3" creationId="{AF4DD2C6-B38D-FC08-32D0-2282A9E7979E}"/>
          </ac:spMkLst>
        </pc:spChg>
        <pc:picChg chg="del">
          <ac:chgData name="Cormier, Jennifer" userId="S::jennifer.cormier@cccs.edu::f6396dfb-688a-4530-a30a-a1e715f9c051" providerId="AD" clId="Web-{FB014FB3-8A1A-01E9-5964-02855BE53EC4}" dt="2025-12-02T22:59:34.388" v="67"/>
          <ac:picMkLst>
            <pc:docMk/>
            <pc:sldMk cId="2139790835" sldId="287"/>
            <ac:picMk id="4" creationId="{BFD8961E-D522-4E46-407A-F08ADEF8C1D2}"/>
          </ac:picMkLst>
        </pc:picChg>
        <pc:picChg chg="add">
          <ac:chgData name="Cormier, Jennifer" userId="S::jennifer.cormier@cccs.edu::f6396dfb-688a-4530-a30a-a1e715f9c051" providerId="AD" clId="Web-{FB014FB3-8A1A-01E9-5964-02855BE53EC4}" dt="2025-12-02T22:59:34.966" v="68"/>
          <ac:picMkLst>
            <pc:docMk/>
            <pc:sldMk cId="2139790835" sldId="287"/>
            <ac:picMk id="6" creationId="{FBA22A63-D289-25DE-148C-79AB9E78CD94}"/>
          </ac:picMkLst>
        </pc:picChg>
      </pc:sldChg>
    </pc:docChg>
  </pc:docChgLst>
  <pc:docChgLst>
    <pc:chgData name="Cormier, Jennifer" userId="S::jennifer.cormier@cccs.edu::f6396dfb-688a-4530-a30a-a1e715f9c051" providerId="AD" clId="Web-{A65E19C0-3CD2-8863-6540-56A44D79DC0E}"/>
    <pc:docChg chg="modSld">
      <pc:chgData name="Cormier, Jennifer" userId="S::jennifer.cormier@cccs.edu::f6396dfb-688a-4530-a30a-a1e715f9c051" providerId="AD" clId="Web-{A65E19C0-3CD2-8863-6540-56A44D79DC0E}" dt="2025-11-20T21:38:15.986" v="5" actId="20577"/>
      <pc:docMkLst>
        <pc:docMk/>
      </pc:docMkLst>
      <pc:sldChg chg="modSp">
        <pc:chgData name="Cormier, Jennifer" userId="S::jennifer.cormier@cccs.edu::f6396dfb-688a-4530-a30a-a1e715f9c051" providerId="AD" clId="Web-{A65E19C0-3CD2-8863-6540-56A44D79DC0E}" dt="2025-11-20T20:59:17.203" v="1" actId="20577"/>
        <pc:sldMkLst>
          <pc:docMk/>
          <pc:sldMk cId="2839838532" sldId="262"/>
        </pc:sldMkLst>
        <pc:spChg chg="mod">
          <ac:chgData name="Cormier, Jennifer" userId="S::jennifer.cormier@cccs.edu::f6396dfb-688a-4530-a30a-a1e715f9c051" providerId="AD" clId="Web-{A65E19C0-3CD2-8863-6540-56A44D79DC0E}" dt="2025-11-20T20:59:17.203" v="1" actId="20577"/>
          <ac:spMkLst>
            <pc:docMk/>
            <pc:sldMk cId="2839838532" sldId="262"/>
            <ac:spMk id="6" creationId="{7673C1C8-8AB7-2496-7ED1-B5978BC7A66B}"/>
          </ac:spMkLst>
        </pc:spChg>
      </pc:sldChg>
      <pc:sldChg chg="modSp">
        <pc:chgData name="Cormier, Jennifer" userId="S::jennifer.cormier@cccs.edu::f6396dfb-688a-4530-a30a-a1e715f9c051" providerId="AD" clId="Web-{A65E19C0-3CD2-8863-6540-56A44D79DC0E}" dt="2025-11-20T21:38:15.986" v="5" actId="20577"/>
        <pc:sldMkLst>
          <pc:docMk/>
          <pc:sldMk cId="144076951" sldId="276"/>
        </pc:sldMkLst>
        <pc:spChg chg="mod">
          <ac:chgData name="Cormier, Jennifer" userId="S::jennifer.cormier@cccs.edu::f6396dfb-688a-4530-a30a-a1e715f9c051" providerId="AD" clId="Web-{A65E19C0-3CD2-8863-6540-56A44D79DC0E}" dt="2025-11-20T21:38:15.986" v="5" actId="20577"/>
          <ac:spMkLst>
            <pc:docMk/>
            <pc:sldMk cId="144076951" sldId="276"/>
            <ac:spMk id="2" creationId="{F9AA8DE7-BDD9-7267-A1A6-B00FA9E23740}"/>
          </ac:spMkLst>
        </pc:spChg>
      </pc:sldChg>
    </pc:docChg>
  </pc:docChgLst>
  <pc:docChgLst>
    <pc:chgData name="Fickbohm, Emily" userId="S::emily.fickbohm@cccs.edu::2e86c292-4a31-4c95-ba76-4465b9960eff" providerId="AD" clId="Web-{D1DEC2AC-80B6-6BAE-94F8-2E701F457889}"/>
    <pc:docChg chg="addSld modSld">
      <pc:chgData name="Fickbohm, Emily" userId="S::emily.fickbohm@cccs.edu::2e86c292-4a31-4c95-ba76-4465b9960eff" providerId="AD" clId="Web-{D1DEC2AC-80B6-6BAE-94F8-2E701F457889}" dt="2025-11-17T22:08:20.408" v="451"/>
      <pc:docMkLst>
        <pc:docMk/>
      </pc:docMkLst>
      <pc:sldChg chg="delSp modSp">
        <pc:chgData name="Fickbohm, Emily" userId="S::emily.fickbohm@cccs.edu::2e86c292-4a31-4c95-ba76-4465b9960eff" providerId="AD" clId="Web-{D1DEC2AC-80B6-6BAE-94F8-2E701F457889}" dt="2025-11-17T21:40:44.309" v="2"/>
        <pc:sldMkLst>
          <pc:docMk/>
          <pc:sldMk cId="4088769954" sldId="259"/>
        </pc:sldMkLst>
        <pc:spChg chg="mod">
          <ac:chgData name="Fickbohm, Emily" userId="S::emily.fickbohm@cccs.edu::2e86c292-4a31-4c95-ba76-4465b9960eff" providerId="AD" clId="Web-{D1DEC2AC-80B6-6BAE-94F8-2E701F457889}" dt="2025-11-17T21:40:26.777" v="1" actId="1076"/>
          <ac:spMkLst>
            <pc:docMk/>
            <pc:sldMk cId="4088769954" sldId="259"/>
            <ac:spMk id="2" creationId="{B2C380FF-4DFE-93A0-DD28-8A3BFF781E58}"/>
          </ac:spMkLst>
        </pc:spChg>
        <pc:picChg chg="mod">
          <ac:chgData name="Fickbohm, Emily" userId="S::emily.fickbohm@cccs.edu::2e86c292-4a31-4c95-ba76-4465b9960eff" providerId="AD" clId="Web-{D1DEC2AC-80B6-6BAE-94F8-2E701F457889}" dt="2025-11-17T21:40:16.652" v="0" actId="1076"/>
          <ac:picMkLst>
            <pc:docMk/>
            <pc:sldMk cId="4088769954" sldId="259"/>
            <ac:picMk id="12" creationId="{6F1DDEB5-0451-F390-34CD-C89B5F9D6307}"/>
          </ac:picMkLst>
        </pc:picChg>
      </pc:sldChg>
      <pc:sldChg chg="addSp modSp mod setBg modNotes">
        <pc:chgData name="Fickbohm, Emily" userId="S::emily.fickbohm@cccs.edu::2e86c292-4a31-4c95-ba76-4465b9960eff" providerId="AD" clId="Web-{D1DEC2AC-80B6-6BAE-94F8-2E701F457889}" dt="2025-11-17T22:07:27.969" v="450"/>
        <pc:sldMkLst>
          <pc:docMk/>
          <pc:sldMk cId="4263506545" sldId="264"/>
        </pc:sldMkLst>
        <pc:spChg chg="mod">
          <ac:chgData name="Fickbohm, Emily" userId="S::emily.fickbohm@cccs.edu::2e86c292-4a31-4c95-ba76-4465b9960eff" providerId="AD" clId="Web-{D1DEC2AC-80B6-6BAE-94F8-2E701F457889}" dt="2025-11-17T22:07:27.969" v="450"/>
          <ac:spMkLst>
            <pc:docMk/>
            <pc:sldMk cId="4263506545" sldId="264"/>
            <ac:spMk id="2" creationId="{0CD30A6C-081D-65A1-92E7-0547C7D526DC}"/>
          </ac:spMkLst>
        </pc:spChg>
        <pc:spChg chg="mod">
          <ac:chgData name="Fickbohm, Emily" userId="S::emily.fickbohm@cccs.edu::2e86c292-4a31-4c95-ba76-4465b9960eff" providerId="AD" clId="Web-{D1DEC2AC-80B6-6BAE-94F8-2E701F457889}" dt="2025-11-17T22:07:27.969" v="450"/>
          <ac:spMkLst>
            <pc:docMk/>
            <pc:sldMk cId="4263506545" sldId="264"/>
            <ac:spMk id="3" creationId="{3DD0C92C-6B12-C2FC-9A4F-D6FE337BE64C}"/>
          </ac:spMkLst>
        </pc:spChg>
        <pc:spChg chg="add">
          <ac:chgData name="Fickbohm, Emily" userId="S::emily.fickbohm@cccs.edu::2e86c292-4a31-4c95-ba76-4465b9960eff" providerId="AD" clId="Web-{D1DEC2AC-80B6-6BAE-94F8-2E701F457889}" dt="2025-11-17T22:07:27.969" v="450"/>
          <ac:spMkLst>
            <pc:docMk/>
            <pc:sldMk cId="4263506545" sldId="264"/>
            <ac:spMk id="8" creationId="{B6CDA21F-E7AF-4C75-8395-33F58D5B0E45}"/>
          </ac:spMkLst>
        </pc:spChg>
        <pc:spChg chg="add">
          <ac:chgData name="Fickbohm, Emily" userId="S::emily.fickbohm@cccs.edu::2e86c292-4a31-4c95-ba76-4465b9960eff" providerId="AD" clId="Web-{D1DEC2AC-80B6-6BAE-94F8-2E701F457889}" dt="2025-11-17T22:07:27.969" v="450"/>
          <ac:spMkLst>
            <pc:docMk/>
            <pc:sldMk cId="4263506545" sldId="264"/>
            <ac:spMk id="15" creationId="{D5B0017B-2ECA-49AF-B397-DC140825DF8D}"/>
          </ac:spMkLst>
        </pc:spChg>
        <pc:grpChg chg="add">
          <ac:chgData name="Fickbohm, Emily" userId="S::emily.fickbohm@cccs.edu::2e86c292-4a31-4c95-ba76-4465b9960eff" providerId="AD" clId="Web-{D1DEC2AC-80B6-6BAE-94F8-2E701F457889}" dt="2025-11-17T22:07:27.969" v="450"/>
          <ac:grpSpMkLst>
            <pc:docMk/>
            <pc:sldMk cId="4263506545" sldId="264"/>
            <ac:grpSpMk id="10" creationId="{AE1C45F0-260A-458C-96ED-C1F6D2151219}"/>
          </ac:grpSpMkLst>
        </pc:grpChg>
        <pc:cxnChg chg="add">
          <ac:chgData name="Fickbohm, Emily" userId="S::emily.fickbohm@cccs.edu::2e86c292-4a31-4c95-ba76-4465b9960eff" providerId="AD" clId="Web-{D1DEC2AC-80B6-6BAE-94F8-2E701F457889}" dt="2025-11-17T22:07:27.969" v="450"/>
          <ac:cxnSpMkLst>
            <pc:docMk/>
            <pc:sldMk cId="4263506545" sldId="264"/>
            <ac:cxnSpMk id="17" creationId="{6CF1BAF6-AD41-4082-B212-8A1F9A2E8779}"/>
          </ac:cxnSpMkLst>
        </pc:cxnChg>
      </pc:sldChg>
      <pc:sldChg chg="modNotes">
        <pc:chgData name="Fickbohm, Emily" userId="S::emily.fickbohm@cccs.edu::2e86c292-4a31-4c95-ba76-4465b9960eff" providerId="AD" clId="Web-{D1DEC2AC-80B6-6BAE-94F8-2E701F457889}" dt="2025-11-17T22:07:15.938" v="449"/>
        <pc:sldMkLst>
          <pc:docMk/>
          <pc:sldMk cId="3403762822" sldId="265"/>
        </pc:sldMkLst>
      </pc:sldChg>
      <pc:sldChg chg="addSp modSp mod setBg">
        <pc:chgData name="Fickbohm, Emily" userId="S::emily.fickbohm@cccs.edu::2e86c292-4a31-4c95-ba76-4465b9960eff" providerId="AD" clId="Web-{D1DEC2AC-80B6-6BAE-94F8-2E701F457889}" dt="2025-11-17T22:08:20.408" v="451"/>
        <pc:sldMkLst>
          <pc:docMk/>
          <pc:sldMk cId="4029432855" sldId="272"/>
        </pc:sldMkLst>
        <pc:spChg chg="mod">
          <ac:chgData name="Fickbohm, Emily" userId="S::emily.fickbohm@cccs.edu::2e86c292-4a31-4c95-ba76-4465b9960eff" providerId="AD" clId="Web-{D1DEC2AC-80B6-6BAE-94F8-2E701F457889}" dt="2025-11-17T22:08:20.408" v="451"/>
          <ac:spMkLst>
            <pc:docMk/>
            <pc:sldMk cId="4029432855" sldId="272"/>
            <ac:spMk id="2" creationId="{573EF84C-56F7-B7C8-DFB4-ECB9E103B0CA}"/>
          </ac:spMkLst>
        </pc:spChg>
        <pc:spChg chg="mod">
          <ac:chgData name="Fickbohm, Emily" userId="S::emily.fickbohm@cccs.edu::2e86c292-4a31-4c95-ba76-4465b9960eff" providerId="AD" clId="Web-{D1DEC2AC-80B6-6BAE-94F8-2E701F457889}" dt="2025-11-17T22:08:20.408" v="451"/>
          <ac:spMkLst>
            <pc:docMk/>
            <pc:sldMk cId="4029432855" sldId="272"/>
            <ac:spMk id="3" creationId="{A685D4B5-804B-8789-1BF8-735F67C363FA}"/>
          </ac:spMkLst>
        </pc:spChg>
        <pc:picChg chg="add">
          <ac:chgData name="Fickbohm, Emily" userId="S::emily.fickbohm@cccs.edu::2e86c292-4a31-4c95-ba76-4465b9960eff" providerId="AD" clId="Web-{D1DEC2AC-80B6-6BAE-94F8-2E701F457889}" dt="2025-11-17T22:08:20.408" v="451"/>
          <ac:picMkLst>
            <pc:docMk/>
            <pc:sldMk cId="4029432855" sldId="272"/>
            <ac:picMk id="5" creationId="{BF936B3E-614F-18A2-7948-20D100EF046C}"/>
          </ac:picMkLst>
        </pc:picChg>
        <pc:cxnChg chg="add">
          <ac:chgData name="Fickbohm, Emily" userId="S::emily.fickbohm@cccs.edu::2e86c292-4a31-4c95-ba76-4465b9960eff" providerId="AD" clId="Web-{D1DEC2AC-80B6-6BAE-94F8-2E701F457889}" dt="2025-11-17T22:08:20.408" v="451"/>
          <ac:cxnSpMkLst>
            <pc:docMk/>
            <pc:sldMk cId="4029432855" sldId="272"/>
            <ac:cxnSpMk id="9" creationId="{1503BFE4-729B-D9D0-C17B-501E6AF1127A}"/>
          </ac:cxnSpMkLst>
        </pc:cxnChg>
      </pc:sldChg>
      <pc:sldChg chg="addSp delSp modSp new modNotes">
        <pc:chgData name="Fickbohm, Emily" userId="S::emily.fickbohm@cccs.edu::2e86c292-4a31-4c95-ba76-4465b9960eff" providerId="AD" clId="Web-{D1DEC2AC-80B6-6BAE-94F8-2E701F457889}" dt="2025-11-17T21:54:34.038" v="129" actId="1076"/>
        <pc:sldMkLst>
          <pc:docMk/>
          <pc:sldMk cId="4017562895" sldId="274"/>
        </pc:sldMkLst>
        <pc:spChg chg="mod">
          <ac:chgData name="Fickbohm, Emily" userId="S::emily.fickbohm@cccs.edu::2e86c292-4a31-4c95-ba76-4465b9960eff" providerId="AD" clId="Web-{D1DEC2AC-80B6-6BAE-94F8-2E701F457889}" dt="2025-11-17T21:46:58.929" v="9" actId="20577"/>
          <ac:spMkLst>
            <pc:docMk/>
            <pc:sldMk cId="4017562895" sldId="274"/>
            <ac:spMk id="2" creationId="{5D9EE0EB-D71E-B6EB-A3AD-60B61CBF6712}"/>
          </ac:spMkLst>
        </pc:spChg>
        <pc:spChg chg="add mod">
          <ac:chgData name="Fickbohm, Emily" userId="S::emily.fickbohm@cccs.edu::2e86c292-4a31-4c95-ba76-4465b9960eff" providerId="AD" clId="Web-{D1DEC2AC-80B6-6BAE-94F8-2E701F457889}" dt="2025-11-17T21:54:28.225" v="128" actId="20577"/>
          <ac:spMkLst>
            <pc:docMk/>
            <pc:sldMk cId="4017562895" sldId="274"/>
            <ac:spMk id="5" creationId="{1070FF3C-BF37-DD06-04B2-0E91A6C7A3BE}"/>
          </ac:spMkLst>
        </pc:spChg>
        <pc:picChg chg="add mod ord">
          <ac:chgData name="Fickbohm, Emily" userId="S::emily.fickbohm@cccs.edu::2e86c292-4a31-4c95-ba76-4465b9960eff" providerId="AD" clId="Web-{D1DEC2AC-80B6-6BAE-94F8-2E701F457889}" dt="2025-11-17T21:54:34.038" v="129" actId="1076"/>
          <ac:picMkLst>
            <pc:docMk/>
            <pc:sldMk cId="4017562895" sldId="274"/>
            <ac:picMk id="4" creationId="{18AA9D78-021A-B578-1ED3-011B5D13B901}"/>
          </ac:picMkLst>
        </pc:picChg>
      </pc:sldChg>
      <pc:sldChg chg="modSp new">
        <pc:chgData name="Fickbohm, Emily" userId="S::emily.fickbohm@cccs.edu::2e86c292-4a31-4c95-ba76-4465b9960eff" providerId="AD" clId="Web-{D1DEC2AC-80B6-6BAE-94F8-2E701F457889}" dt="2025-11-17T22:06:20.640" v="335" actId="20577"/>
        <pc:sldMkLst>
          <pc:docMk/>
          <pc:sldMk cId="1994715947" sldId="275"/>
        </pc:sldMkLst>
        <pc:spChg chg="mod">
          <ac:chgData name="Fickbohm, Emily" userId="S::emily.fickbohm@cccs.edu::2e86c292-4a31-4c95-ba76-4465b9960eff" providerId="AD" clId="Web-{D1DEC2AC-80B6-6BAE-94F8-2E701F457889}" dt="2025-11-17T22:06:20.640" v="335" actId="20577"/>
          <ac:spMkLst>
            <pc:docMk/>
            <pc:sldMk cId="1994715947" sldId="275"/>
            <ac:spMk id="2" creationId="{3880EAB6-DF6E-2A95-622C-45EFEC59502F}"/>
          </ac:spMkLst>
        </pc:spChg>
      </pc:sldChg>
    </pc:docChg>
  </pc:docChgLst>
  <pc:docChgLst>
    <pc:chgData name="Fickbohm, Emily" userId="S::emily.fickbohm@cccs.edu::2e86c292-4a31-4c95-ba76-4465b9960eff" providerId="AD" clId="Web-{FEA4DDE7-06EC-7328-7033-7F5CAA689D03}"/>
    <pc:docChg chg="modSld">
      <pc:chgData name="Fickbohm, Emily" userId="S::emily.fickbohm@cccs.edu::2e86c292-4a31-4c95-ba76-4465b9960eff" providerId="AD" clId="Web-{FEA4DDE7-06EC-7328-7033-7F5CAA689D03}" dt="2025-12-03T22:27:59.865" v="33" actId="20577"/>
      <pc:docMkLst>
        <pc:docMk/>
      </pc:docMkLst>
      <pc:sldChg chg="modSp">
        <pc:chgData name="Fickbohm, Emily" userId="S::emily.fickbohm@cccs.edu::2e86c292-4a31-4c95-ba76-4465b9960eff" providerId="AD" clId="Web-{FEA4DDE7-06EC-7328-7033-7F5CAA689D03}" dt="2025-12-03T22:27:59.865" v="33" actId="20577"/>
        <pc:sldMkLst>
          <pc:docMk/>
          <pc:sldMk cId="3243559273" sldId="273"/>
        </pc:sldMkLst>
        <pc:graphicFrameChg chg="modGraphic">
          <ac:chgData name="Fickbohm, Emily" userId="S::emily.fickbohm@cccs.edu::2e86c292-4a31-4c95-ba76-4465b9960eff" providerId="AD" clId="Web-{FEA4DDE7-06EC-7328-7033-7F5CAA689D03}" dt="2025-12-03T22:27:59.865" v="33" actId="20577"/>
          <ac:graphicFrameMkLst>
            <pc:docMk/>
            <pc:sldMk cId="3243559273" sldId="273"/>
            <ac:graphicFrameMk id="5" creationId="{18A40A42-ADD6-9BA0-6C61-E78DA1FC00FA}"/>
          </ac:graphicFrameMkLst>
        </pc:graphicFrameChg>
      </pc:sldChg>
    </pc:docChg>
  </pc:docChgLst>
  <pc:docChgLst>
    <pc:chgData name="Fickbohm, Emily" userId="S::emily.fickbohm@cccs.edu::2e86c292-4a31-4c95-ba76-4465b9960eff" providerId="AD" clId="Web-{D1928970-2916-C819-CA3B-7A3F897DEB60}"/>
    <pc:docChg chg="addSld modSld">
      <pc:chgData name="Fickbohm, Emily" userId="S::emily.fickbohm@cccs.edu::2e86c292-4a31-4c95-ba76-4465b9960eff" providerId="AD" clId="Web-{D1928970-2916-C819-CA3B-7A3F897DEB60}" dt="2025-11-20T21:52:11.341" v="255"/>
      <pc:docMkLst>
        <pc:docMk/>
      </pc:docMkLst>
      <pc:sldChg chg="modNotes">
        <pc:chgData name="Fickbohm, Emily" userId="S::emily.fickbohm@cccs.edu::2e86c292-4a31-4c95-ba76-4465b9960eff" providerId="AD" clId="Web-{D1928970-2916-C819-CA3B-7A3F897DEB60}" dt="2025-11-20T21:35:19.538" v="118"/>
        <pc:sldMkLst>
          <pc:docMk/>
          <pc:sldMk cId="1041450419" sldId="258"/>
        </pc:sldMkLst>
      </pc:sldChg>
      <pc:sldChg chg="mod modShow">
        <pc:chgData name="Fickbohm, Emily" userId="S::emily.fickbohm@cccs.edu::2e86c292-4a31-4c95-ba76-4465b9960eff" providerId="AD" clId="Web-{D1928970-2916-C819-CA3B-7A3F897DEB60}" dt="2025-11-20T21:34:03.146" v="82"/>
        <pc:sldMkLst>
          <pc:docMk/>
          <pc:sldMk cId="1092929306" sldId="266"/>
        </pc:sldMkLst>
      </pc:sldChg>
      <pc:sldChg chg="modNotes">
        <pc:chgData name="Fickbohm, Emily" userId="S::emily.fickbohm@cccs.edu::2e86c292-4a31-4c95-ba76-4465b9960eff" providerId="AD" clId="Web-{D1928970-2916-C819-CA3B-7A3F897DEB60}" dt="2025-11-19T18:49:16.542" v="34"/>
        <pc:sldMkLst>
          <pc:docMk/>
          <pc:sldMk cId="1853274965" sldId="267"/>
        </pc:sldMkLst>
      </pc:sldChg>
      <pc:sldChg chg="modSp">
        <pc:chgData name="Fickbohm, Emily" userId="S::emily.fickbohm@cccs.edu::2e86c292-4a31-4c95-ba76-4465b9960eff" providerId="AD" clId="Web-{D1928970-2916-C819-CA3B-7A3F897DEB60}" dt="2025-11-20T21:36:53.087" v="199" actId="14100"/>
        <pc:sldMkLst>
          <pc:docMk/>
          <pc:sldMk cId="4029432855" sldId="272"/>
        </pc:sldMkLst>
        <pc:spChg chg="mod">
          <ac:chgData name="Fickbohm, Emily" userId="S::emily.fickbohm@cccs.edu::2e86c292-4a31-4c95-ba76-4465b9960eff" providerId="AD" clId="Web-{D1928970-2916-C819-CA3B-7A3F897DEB60}" dt="2025-11-20T21:36:53.087" v="199" actId="14100"/>
          <ac:spMkLst>
            <pc:docMk/>
            <pc:sldMk cId="4029432855" sldId="272"/>
            <ac:spMk id="3" creationId="{A685D4B5-804B-8789-1BF8-735F67C363FA}"/>
          </ac:spMkLst>
        </pc:spChg>
      </pc:sldChg>
      <pc:sldChg chg="modNotes">
        <pc:chgData name="Fickbohm, Emily" userId="S::emily.fickbohm@cccs.edu::2e86c292-4a31-4c95-ba76-4465b9960eff" providerId="AD" clId="Web-{D1928970-2916-C819-CA3B-7A3F897DEB60}" dt="2025-11-20T21:37:49.228" v="201"/>
        <pc:sldMkLst>
          <pc:docMk/>
          <pc:sldMk cId="4017562895" sldId="274"/>
        </pc:sldMkLst>
      </pc:sldChg>
      <pc:sldChg chg="modSp">
        <pc:chgData name="Fickbohm, Emily" userId="S::emily.fickbohm@cccs.edu::2e86c292-4a31-4c95-ba76-4465b9960eff" providerId="AD" clId="Web-{D1928970-2916-C819-CA3B-7A3F897DEB60}" dt="2025-11-20T21:51:02.152" v="252" actId="20577"/>
        <pc:sldMkLst>
          <pc:docMk/>
          <pc:sldMk cId="1994715947" sldId="275"/>
        </pc:sldMkLst>
        <pc:spChg chg="mod">
          <ac:chgData name="Fickbohm, Emily" userId="S::emily.fickbohm@cccs.edu::2e86c292-4a31-4c95-ba76-4465b9960eff" providerId="AD" clId="Web-{D1928970-2916-C819-CA3B-7A3F897DEB60}" dt="2025-11-20T21:51:02.152" v="252" actId="20577"/>
          <ac:spMkLst>
            <pc:docMk/>
            <pc:sldMk cId="1994715947" sldId="275"/>
            <ac:spMk id="3" creationId="{8394976A-0281-FA13-CE18-FE9B8354F97D}"/>
          </ac:spMkLst>
        </pc:spChg>
      </pc:sldChg>
      <pc:sldChg chg="modSp new modNotes">
        <pc:chgData name="Fickbohm, Emily" userId="S::emily.fickbohm@cccs.edu::2e86c292-4a31-4c95-ba76-4465b9960eff" providerId="AD" clId="Web-{D1928970-2916-C819-CA3B-7A3F897DEB60}" dt="2025-11-20T21:33:31.239" v="81"/>
        <pc:sldMkLst>
          <pc:docMk/>
          <pc:sldMk cId="144076951" sldId="276"/>
        </pc:sldMkLst>
        <pc:spChg chg="mod">
          <ac:chgData name="Fickbohm, Emily" userId="S::emily.fickbohm@cccs.edu::2e86c292-4a31-4c95-ba76-4465b9960eff" providerId="AD" clId="Web-{D1928970-2916-C819-CA3B-7A3F897DEB60}" dt="2025-11-20T21:32:22.830" v="43" actId="20577"/>
          <ac:spMkLst>
            <pc:docMk/>
            <pc:sldMk cId="144076951" sldId="276"/>
            <ac:spMk id="2" creationId="{F9AA8DE7-BDD9-7267-A1A6-B00FA9E23740}"/>
          </ac:spMkLst>
        </pc:spChg>
      </pc:sldChg>
      <pc:sldChg chg="addSp delSp modSp new mod setBg">
        <pc:chgData name="Fickbohm, Emily" userId="S::emily.fickbohm@cccs.edu::2e86c292-4a31-4c95-ba76-4465b9960eff" providerId="AD" clId="Web-{D1928970-2916-C819-CA3B-7A3F897DEB60}" dt="2025-11-20T21:52:11.341" v="255"/>
        <pc:sldMkLst>
          <pc:docMk/>
          <pc:sldMk cId="3211534168" sldId="277"/>
        </pc:sldMkLst>
        <pc:spChg chg="add">
          <ac:chgData name="Fickbohm, Emily" userId="S::emily.fickbohm@cccs.edu::2e86c292-4a31-4c95-ba76-4465b9960eff" providerId="AD" clId="Web-{D1928970-2916-C819-CA3B-7A3F897DEB60}" dt="2025-11-20T21:52:11.341" v="255"/>
          <ac:spMkLst>
            <pc:docMk/>
            <pc:sldMk cId="3211534168" sldId="277"/>
            <ac:spMk id="9" creationId="{F3060C83-F051-4F0E-ABAD-AA0DFC48B218}"/>
          </ac:spMkLst>
        </pc:spChg>
        <pc:spChg chg="add">
          <ac:chgData name="Fickbohm, Emily" userId="S::emily.fickbohm@cccs.edu::2e86c292-4a31-4c95-ba76-4465b9960eff" providerId="AD" clId="Web-{D1928970-2916-C819-CA3B-7A3F897DEB60}" dt="2025-11-20T21:52:11.341" v="255"/>
          <ac:spMkLst>
            <pc:docMk/>
            <pc:sldMk cId="3211534168" sldId="277"/>
            <ac:spMk id="11" creationId="{83C98ABE-055B-441F-B07E-44F97F083C39}"/>
          </ac:spMkLst>
        </pc:spChg>
        <pc:spChg chg="add">
          <ac:chgData name="Fickbohm, Emily" userId="S::emily.fickbohm@cccs.edu::2e86c292-4a31-4c95-ba76-4465b9960eff" providerId="AD" clId="Web-{D1928970-2916-C819-CA3B-7A3F897DEB60}" dt="2025-11-20T21:52:11.341" v="255"/>
          <ac:spMkLst>
            <pc:docMk/>
            <pc:sldMk cId="3211534168" sldId="277"/>
            <ac:spMk id="13" creationId="{29FDB030-9B49-4CED-8CCD-4D99382388AC}"/>
          </ac:spMkLst>
        </pc:spChg>
        <pc:spChg chg="add">
          <ac:chgData name="Fickbohm, Emily" userId="S::emily.fickbohm@cccs.edu::2e86c292-4a31-4c95-ba76-4465b9960eff" providerId="AD" clId="Web-{D1928970-2916-C819-CA3B-7A3F897DEB60}" dt="2025-11-20T21:52:11.341" v="255"/>
          <ac:spMkLst>
            <pc:docMk/>
            <pc:sldMk cId="3211534168" sldId="277"/>
            <ac:spMk id="15" creationId="{3783CA14-24A1-485C-8B30-D6A5D87987AD}"/>
          </ac:spMkLst>
        </pc:spChg>
        <pc:spChg chg="add">
          <ac:chgData name="Fickbohm, Emily" userId="S::emily.fickbohm@cccs.edu::2e86c292-4a31-4c95-ba76-4465b9960eff" providerId="AD" clId="Web-{D1928970-2916-C819-CA3B-7A3F897DEB60}" dt="2025-11-20T21:52:11.341" v="255"/>
          <ac:spMkLst>
            <pc:docMk/>
            <pc:sldMk cId="3211534168" sldId="277"/>
            <ac:spMk id="17" creationId="{9A97C86A-04D6-40F7-AE84-31AB43E6A846}"/>
          </ac:spMkLst>
        </pc:spChg>
        <pc:spChg chg="add">
          <ac:chgData name="Fickbohm, Emily" userId="S::emily.fickbohm@cccs.edu::2e86c292-4a31-4c95-ba76-4465b9960eff" providerId="AD" clId="Web-{D1928970-2916-C819-CA3B-7A3F897DEB60}" dt="2025-11-20T21:52:11.341" v="255"/>
          <ac:spMkLst>
            <pc:docMk/>
            <pc:sldMk cId="3211534168" sldId="277"/>
            <ac:spMk id="19" creationId="{FF9F2414-84E8-453E-B1F3-389FDE8192D9}"/>
          </ac:spMkLst>
        </pc:spChg>
        <pc:spChg chg="add">
          <ac:chgData name="Fickbohm, Emily" userId="S::emily.fickbohm@cccs.edu::2e86c292-4a31-4c95-ba76-4465b9960eff" providerId="AD" clId="Web-{D1928970-2916-C819-CA3B-7A3F897DEB60}" dt="2025-11-20T21:52:11.341" v="255"/>
          <ac:spMkLst>
            <pc:docMk/>
            <pc:sldMk cId="3211534168" sldId="277"/>
            <ac:spMk id="21" creationId="{3ECA69A1-7536-43AC-85EF-C7106179F5ED}"/>
          </ac:spMkLst>
        </pc:spChg>
        <pc:picChg chg="add mod ord">
          <ac:chgData name="Fickbohm, Emily" userId="S::emily.fickbohm@cccs.edu::2e86c292-4a31-4c95-ba76-4465b9960eff" providerId="AD" clId="Web-{D1928970-2916-C819-CA3B-7A3F897DEB60}" dt="2025-11-20T21:52:11.341" v="255"/>
          <ac:picMkLst>
            <pc:docMk/>
            <pc:sldMk cId="3211534168" sldId="277"/>
            <ac:picMk id="4" creationId="{756C910A-6B30-3049-3192-DE5C0B7F7B79}"/>
          </ac:picMkLst>
        </pc:picChg>
      </pc:sldChg>
    </pc:docChg>
  </pc:docChgLst>
  <pc:docChgLst>
    <pc:chgData name="Cormier, Jennifer" userId="S::jennifer.cormier@cccs.edu::f6396dfb-688a-4530-a30a-a1e715f9c051" providerId="AD" clId="Web-{82B56FBC-9E51-5083-B15F-2BC84D4589DB}"/>
    <pc:docChg chg="modSld">
      <pc:chgData name="Cormier, Jennifer" userId="S::jennifer.cormier@cccs.edu::f6396dfb-688a-4530-a30a-a1e715f9c051" providerId="AD" clId="Web-{82B56FBC-9E51-5083-B15F-2BC84D4589DB}" dt="2025-12-03T22:53:41.318" v="2" actId="1076"/>
      <pc:docMkLst>
        <pc:docMk/>
      </pc:docMkLst>
      <pc:sldChg chg="modSp">
        <pc:chgData name="Cormier, Jennifer" userId="S::jennifer.cormier@cccs.edu::f6396dfb-688a-4530-a30a-a1e715f9c051" providerId="AD" clId="Web-{82B56FBC-9E51-5083-B15F-2BC84D4589DB}" dt="2025-12-03T22:53:41.318" v="2" actId="1076"/>
        <pc:sldMkLst>
          <pc:docMk/>
          <pc:sldMk cId="2356758311" sldId="284"/>
        </pc:sldMkLst>
        <pc:picChg chg="mod">
          <ac:chgData name="Cormier, Jennifer" userId="S::jennifer.cormier@cccs.edu::f6396dfb-688a-4530-a30a-a1e715f9c051" providerId="AD" clId="Web-{82B56FBC-9E51-5083-B15F-2BC84D4589DB}" dt="2025-12-03T22:53:41.318" v="2" actId="1076"/>
          <ac:picMkLst>
            <pc:docMk/>
            <pc:sldMk cId="2356758311" sldId="284"/>
            <ac:picMk id="4" creationId="{07E78D9E-9631-679F-6EE5-236276908E9C}"/>
          </ac:picMkLst>
        </pc:picChg>
      </pc:sldChg>
    </pc:docChg>
  </pc:docChgLst>
  <pc:docChgLst>
    <pc:chgData name="Fickbohm, Emily" userId="S::emily.fickbohm@cccs.edu::2e86c292-4a31-4c95-ba76-4465b9960eff" providerId="AD" clId="Web-{4F6F7C67-8A27-9B9C-2AFB-5A68ECECD3CB}"/>
    <pc:docChg chg="addSld delSld modSld addMainMaster delMainMaster">
      <pc:chgData name="Fickbohm, Emily" userId="S::emily.fickbohm@cccs.edu::2e86c292-4a31-4c95-ba76-4465b9960eff" providerId="AD" clId="Web-{4F6F7C67-8A27-9B9C-2AFB-5A68ECECD3CB}" dt="2025-11-17T21:40:01.822" v="1938"/>
      <pc:docMkLst>
        <pc:docMk/>
      </pc:docMkLst>
      <pc:sldChg chg="addSp delSp modSp mod setBg modClrScheme setClrOvrMap chgLayout">
        <pc:chgData name="Fickbohm, Emily" userId="S::emily.fickbohm@cccs.edu::2e86c292-4a31-4c95-ba76-4465b9960eff" providerId="AD" clId="Web-{4F6F7C67-8A27-9B9C-2AFB-5A68ECECD3CB}" dt="2025-11-17T19:13:00.776" v="132" actId="20577"/>
        <pc:sldMkLst>
          <pc:docMk/>
          <pc:sldMk cId="109857222" sldId="256"/>
        </pc:sldMkLst>
        <pc:spChg chg="mod">
          <ac:chgData name="Fickbohm, Emily" userId="S::emily.fickbohm@cccs.edu::2e86c292-4a31-4c95-ba76-4465b9960eff" providerId="AD" clId="Web-{4F6F7C67-8A27-9B9C-2AFB-5A68ECECD3CB}" dt="2025-11-17T19:13:00.776" v="132" actId="20577"/>
          <ac:spMkLst>
            <pc:docMk/>
            <pc:sldMk cId="109857222" sldId="256"/>
            <ac:spMk id="2" creationId="{00000000-0000-0000-0000-000000000000}"/>
          </ac:spMkLst>
        </pc:spChg>
        <pc:spChg chg="mod ord">
          <ac:chgData name="Fickbohm, Emily" userId="S::emily.fickbohm@cccs.edu::2e86c292-4a31-4c95-ba76-4465b9960eff" providerId="AD" clId="Web-{4F6F7C67-8A27-9B9C-2AFB-5A68ECECD3CB}" dt="2025-11-17T19:10:57.854" v="17"/>
          <ac:spMkLst>
            <pc:docMk/>
            <pc:sldMk cId="109857222" sldId="256"/>
            <ac:spMk id="3" creationId="{00000000-0000-0000-0000-000000000000}"/>
          </ac:spMkLst>
        </pc:spChg>
        <pc:spChg chg="add">
          <ac:chgData name="Fickbohm, Emily" userId="S::emily.fickbohm@cccs.edu::2e86c292-4a31-4c95-ba76-4465b9960eff" providerId="AD" clId="Web-{4F6F7C67-8A27-9B9C-2AFB-5A68ECECD3CB}" dt="2025-11-17T19:10:57.854" v="17"/>
          <ac:spMkLst>
            <pc:docMk/>
            <pc:sldMk cId="109857222" sldId="256"/>
            <ac:spMk id="10" creationId="{870A1295-61BC-4214-AA3E-D396673024D0}"/>
          </ac:spMkLst>
        </pc:spChg>
        <pc:grpChg chg="add">
          <ac:chgData name="Fickbohm, Emily" userId="S::emily.fickbohm@cccs.edu::2e86c292-4a31-4c95-ba76-4465b9960eff" providerId="AD" clId="Web-{4F6F7C67-8A27-9B9C-2AFB-5A68ECECD3CB}" dt="2025-11-17T19:10:57.854" v="17"/>
          <ac:grpSpMkLst>
            <pc:docMk/>
            <pc:sldMk cId="109857222" sldId="256"/>
            <ac:grpSpMk id="12" creationId="{0B139475-2B26-4CA9-9413-DE741E49F7BB}"/>
          </ac:grpSpMkLst>
        </pc:grpChg>
        <pc:picChg chg="add mod">
          <ac:chgData name="Fickbohm, Emily" userId="S::emily.fickbohm@cccs.edu::2e86c292-4a31-4c95-ba76-4465b9960eff" providerId="AD" clId="Web-{4F6F7C67-8A27-9B9C-2AFB-5A68ECECD3CB}" dt="2025-11-17T19:10:57.854" v="17"/>
          <ac:picMkLst>
            <pc:docMk/>
            <pc:sldMk cId="109857222" sldId="256"/>
            <ac:picMk id="5" creationId="{09FB9858-471E-0443-B073-947BE977D2FD}"/>
          </ac:picMkLst>
        </pc:picChg>
      </pc:sldChg>
      <pc:sldChg chg="addSp delSp modSp add">
        <pc:chgData name="Fickbohm, Emily" userId="S::emily.fickbohm@cccs.edu::2e86c292-4a31-4c95-ba76-4465b9960eff" providerId="AD" clId="Web-{4F6F7C67-8A27-9B9C-2AFB-5A68ECECD3CB}" dt="2025-11-17T21:40:01.822" v="1938"/>
        <pc:sldMkLst>
          <pc:docMk/>
          <pc:sldMk cId="1041450419" sldId="258"/>
        </pc:sldMkLst>
        <pc:spChg chg="mod">
          <ac:chgData name="Fickbohm, Emily" userId="S::emily.fickbohm@cccs.edu::2e86c292-4a31-4c95-ba76-4465b9960eff" providerId="AD" clId="Web-{4F6F7C67-8A27-9B9C-2AFB-5A68ECECD3CB}" dt="2025-11-17T21:40:01.822" v="1938"/>
          <ac:spMkLst>
            <pc:docMk/>
            <pc:sldMk cId="1041450419" sldId="258"/>
            <ac:spMk id="2" creationId="{E8419091-CD81-C586-EA27-034B16685458}"/>
          </ac:spMkLst>
        </pc:spChg>
        <pc:spChg chg="add">
          <ac:chgData name="Fickbohm, Emily" userId="S::emily.fickbohm@cccs.edu::2e86c292-4a31-4c95-ba76-4465b9960eff" providerId="AD" clId="Web-{4F6F7C67-8A27-9B9C-2AFB-5A68ECECD3CB}" dt="2025-11-17T21:40:01.822" v="1938"/>
          <ac:spMkLst>
            <pc:docMk/>
            <pc:sldMk cId="1041450419" sldId="258"/>
            <ac:spMk id="27" creationId="{665DBBEF-238B-476B-96AB-8AAC3224ECEA}"/>
          </ac:spMkLst>
        </pc:spChg>
        <pc:spChg chg="add">
          <ac:chgData name="Fickbohm, Emily" userId="S::emily.fickbohm@cccs.edu::2e86c292-4a31-4c95-ba76-4465b9960eff" providerId="AD" clId="Web-{4F6F7C67-8A27-9B9C-2AFB-5A68ECECD3CB}" dt="2025-11-17T21:40:01.822" v="1938"/>
          <ac:spMkLst>
            <pc:docMk/>
            <pc:sldMk cId="1041450419" sldId="258"/>
            <ac:spMk id="29" creationId="{3FCFB1DE-0B7E-48CC-BA90-B2AB0889F9D6}"/>
          </ac:spMkLst>
        </pc:spChg>
        <pc:picChg chg="mod">
          <ac:chgData name="Fickbohm, Emily" userId="S::emily.fickbohm@cccs.edu::2e86c292-4a31-4c95-ba76-4465b9960eff" providerId="AD" clId="Web-{4F6F7C67-8A27-9B9C-2AFB-5A68ECECD3CB}" dt="2025-11-17T21:40:01.822" v="1938"/>
          <ac:picMkLst>
            <pc:docMk/>
            <pc:sldMk cId="1041450419" sldId="258"/>
            <ac:picMk id="4" creationId="{4ADAAE77-5086-E3E7-4930-587325E51EEE}"/>
          </ac:picMkLst>
        </pc:picChg>
      </pc:sldChg>
      <pc:sldChg chg="add">
        <pc:chgData name="Fickbohm, Emily" userId="S::emily.fickbohm@cccs.edu::2e86c292-4a31-4c95-ba76-4465b9960eff" providerId="AD" clId="Web-{4F6F7C67-8A27-9B9C-2AFB-5A68ECECD3CB}" dt="2025-11-17T19:11:31.807" v="29"/>
        <pc:sldMkLst>
          <pc:docMk/>
          <pc:sldMk cId="4088769954" sldId="259"/>
        </pc:sldMkLst>
      </pc:sldChg>
      <pc:sldChg chg="modSp new mod modClrScheme chgLayout modNotes">
        <pc:chgData name="Fickbohm, Emily" userId="S::emily.fickbohm@cccs.edu::2e86c292-4a31-4c95-ba76-4465b9960eff" providerId="AD" clId="Web-{4F6F7C67-8A27-9B9C-2AFB-5A68ECECD3CB}" dt="2025-11-17T19:37:24.042" v="619"/>
        <pc:sldMkLst>
          <pc:docMk/>
          <pc:sldMk cId="3631514261" sldId="260"/>
        </pc:sldMkLst>
        <pc:spChg chg="mod ord">
          <ac:chgData name="Fickbohm, Emily" userId="S::emily.fickbohm@cccs.edu::2e86c292-4a31-4c95-ba76-4465b9960eff" providerId="AD" clId="Web-{4F6F7C67-8A27-9B9C-2AFB-5A68ECECD3CB}" dt="2025-11-17T19:12:05.698" v="42" actId="20577"/>
          <ac:spMkLst>
            <pc:docMk/>
            <pc:sldMk cId="3631514261" sldId="260"/>
            <ac:spMk id="2" creationId="{92927E44-244E-6347-FBD5-4142B85921B7}"/>
          </ac:spMkLst>
        </pc:spChg>
        <pc:spChg chg="mod ord">
          <ac:chgData name="Fickbohm, Emily" userId="S::emily.fickbohm@cccs.edu::2e86c292-4a31-4c95-ba76-4465b9960eff" providerId="AD" clId="Web-{4F6F7C67-8A27-9B9C-2AFB-5A68ECECD3CB}" dt="2025-11-17T19:36:47.276" v="541" actId="20577"/>
          <ac:spMkLst>
            <pc:docMk/>
            <pc:sldMk cId="3631514261" sldId="260"/>
            <ac:spMk id="3" creationId="{6746F861-815D-C6F8-45A6-67162F6B967D}"/>
          </ac:spMkLst>
        </pc:spChg>
      </pc:sldChg>
      <pc:sldChg chg="addSp modSp new mod modClrScheme chgLayout">
        <pc:chgData name="Fickbohm, Emily" userId="S::emily.fickbohm@cccs.edu::2e86c292-4a31-4c95-ba76-4465b9960eff" providerId="AD" clId="Web-{4F6F7C67-8A27-9B9C-2AFB-5A68ECECD3CB}" dt="2025-11-17T19:33:19.011" v="494" actId="20577"/>
        <pc:sldMkLst>
          <pc:docMk/>
          <pc:sldMk cId="2839838532" sldId="262"/>
        </pc:sldMkLst>
        <pc:spChg chg="mod ord">
          <ac:chgData name="Fickbohm, Emily" userId="S::emily.fickbohm@cccs.edu::2e86c292-4a31-4c95-ba76-4465b9960eff" providerId="AD" clId="Web-{4F6F7C67-8A27-9B9C-2AFB-5A68ECECD3CB}" dt="2025-11-17T19:33:19.011" v="494" actId="20577"/>
          <ac:spMkLst>
            <pc:docMk/>
            <pc:sldMk cId="2839838532" sldId="262"/>
            <ac:spMk id="2" creationId="{52F4D097-00BC-363E-4A80-D277032F8068}"/>
          </ac:spMkLst>
        </pc:spChg>
        <pc:spChg chg="mod ord">
          <ac:chgData name="Fickbohm, Emily" userId="S::emily.fickbohm@cccs.edu::2e86c292-4a31-4c95-ba76-4465b9960eff" providerId="AD" clId="Web-{4F6F7C67-8A27-9B9C-2AFB-5A68ECECD3CB}" dt="2025-11-17T19:14:41.432" v="150" actId="20577"/>
          <ac:spMkLst>
            <pc:docMk/>
            <pc:sldMk cId="2839838532" sldId="262"/>
            <ac:spMk id="3" creationId="{687DBD1B-C235-243C-BA0F-86DA443324D7}"/>
          </ac:spMkLst>
        </pc:spChg>
        <pc:spChg chg="add mod ord">
          <ac:chgData name="Fickbohm, Emily" userId="S::emily.fickbohm@cccs.edu::2e86c292-4a31-4c95-ba76-4465b9960eff" providerId="AD" clId="Web-{4F6F7C67-8A27-9B9C-2AFB-5A68ECECD3CB}" dt="2025-11-17T19:16:00.588" v="219" actId="20577"/>
          <ac:spMkLst>
            <pc:docMk/>
            <pc:sldMk cId="2839838532" sldId="262"/>
            <ac:spMk id="4" creationId="{793637CA-637A-8127-9B60-128C205B9B1C}"/>
          </ac:spMkLst>
        </pc:spChg>
        <pc:spChg chg="add mod ord">
          <ac:chgData name="Fickbohm, Emily" userId="S::emily.fickbohm@cccs.edu::2e86c292-4a31-4c95-ba76-4465b9960eff" providerId="AD" clId="Web-{4F6F7C67-8A27-9B9C-2AFB-5A68ECECD3CB}" dt="2025-11-17T19:14:56.979" v="156" actId="20577"/>
          <ac:spMkLst>
            <pc:docMk/>
            <pc:sldMk cId="2839838532" sldId="262"/>
            <ac:spMk id="5" creationId="{30B192D1-24FE-AD3C-4003-F1A91B0E6148}"/>
          </ac:spMkLst>
        </pc:spChg>
        <pc:spChg chg="add mod ord">
          <ac:chgData name="Fickbohm, Emily" userId="S::emily.fickbohm@cccs.edu::2e86c292-4a31-4c95-ba76-4465b9960eff" providerId="AD" clId="Web-{4F6F7C67-8A27-9B9C-2AFB-5A68ECECD3CB}" dt="2025-11-17T19:16:30.495" v="276" actId="20577"/>
          <ac:spMkLst>
            <pc:docMk/>
            <pc:sldMk cId="2839838532" sldId="262"/>
            <ac:spMk id="6" creationId="{7673C1C8-8AB7-2496-7ED1-B5978BC7A66B}"/>
          </ac:spMkLst>
        </pc:spChg>
      </pc:sldChg>
      <pc:sldChg chg="addSp modSp new modNotes">
        <pc:chgData name="Fickbohm, Emily" userId="S::emily.fickbohm@cccs.edu::2e86c292-4a31-4c95-ba76-4465b9960eff" providerId="AD" clId="Web-{4F6F7C67-8A27-9B9C-2AFB-5A68ECECD3CB}" dt="2025-11-17T19:50:17.527" v="1344" actId="20577"/>
        <pc:sldMkLst>
          <pc:docMk/>
          <pc:sldMk cId="1972771865" sldId="263"/>
        </pc:sldMkLst>
        <pc:spChg chg="mod">
          <ac:chgData name="Fickbohm, Emily" userId="S::emily.fickbohm@cccs.edu::2e86c292-4a31-4c95-ba76-4465b9960eff" providerId="AD" clId="Web-{4F6F7C67-8A27-9B9C-2AFB-5A68ECECD3CB}" dt="2025-11-17T19:17:15.620" v="298" actId="20577"/>
          <ac:spMkLst>
            <pc:docMk/>
            <pc:sldMk cId="1972771865" sldId="263"/>
            <ac:spMk id="2" creationId="{08276D83-5503-410A-D601-2AFE7650F724}"/>
          </ac:spMkLst>
        </pc:spChg>
        <pc:spChg chg="mod">
          <ac:chgData name="Fickbohm, Emily" userId="S::emily.fickbohm@cccs.edu::2e86c292-4a31-4c95-ba76-4465b9960eff" providerId="AD" clId="Web-{4F6F7C67-8A27-9B9C-2AFB-5A68ECECD3CB}" dt="2025-11-17T19:45:38.152" v="947" actId="20577"/>
          <ac:spMkLst>
            <pc:docMk/>
            <pc:sldMk cId="1972771865" sldId="263"/>
            <ac:spMk id="3" creationId="{702D4700-6DFC-187F-DE4B-200960D476D6}"/>
          </ac:spMkLst>
        </pc:spChg>
        <pc:spChg chg="add mod">
          <ac:chgData name="Fickbohm, Emily" userId="S::emily.fickbohm@cccs.edu::2e86c292-4a31-4c95-ba76-4465b9960eff" providerId="AD" clId="Web-{4F6F7C67-8A27-9B9C-2AFB-5A68ECECD3CB}" dt="2025-11-17T19:50:17.527" v="1344" actId="20577"/>
          <ac:spMkLst>
            <pc:docMk/>
            <pc:sldMk cId="1972771865" sldId="263"/>
            <ac:spMk id="4" creationId="{EFF943D6-2279-8A45-20E1-98D1AEFED2C8}"/>
          </ac:spMkLst>
        </pc:spChg>
      </pc:sldChg>
      <pc:sldChg chg="modSp new mod modClrScheme chgLayout">
        <pc:chgData name="Fickbohm, Emily" userId="S::emily.fickbohm@cccs.edu::2e86c292-4a31-4c95-ba76-4465b9960eff" providerId="AD" clId="Web-{4F6F7C67-8A27-9B9C-2AFB-5A68ECECD3CB}" dt="2025-11-17T19:33:11.026" v="488" actId="20577"/>
        <pc:sldMkLst>
          <pc:docMk/>
          <pc:sldMk cId="4263506545" sldId="264"/>
        </pc:sldMkLst>
        <pc:spChg chg="mod ord">
          <ac:chgData name="Fickbohm, Emily" userId="S::emily.fickbohm@cccs.edu::2e86c292-4a31-4c95-ba76-4465b9960eff" providerId="AD" clId="Web-{4F6F7C67-8A27-9B9C-2AFB-5A68ECECD3CB}" dt="2025-11-17T19:26:05.073" v="355"/>
          <ac:spMkLst>
            <pc:docMk/>
            <pc:sldMk cId="4263506545" sldId="264"/>
            <ac:spMk id="2" creationId="{0CD30A6C-081D-65A1-92E7-0547C7D526DC}"/>
          </ac:spMkLst>
        </pc:spChg>
        <pc:spChg chg="mod ord">
          <ac:chgData name="Fickbohm, Emily" userId="S::emily.fickbohm@cccs.edu::2e86c292-4a31-4c95-ba76-4465b9960eff" providerId="AD" clId="Web-{4F6F7C67-8A27-9B9C-2AFB-5A68ECECD3CB}" dt="2025-11-17T19:33:11.026" v="488" actId="20577"/>
          <ac:spMkLst>
            <pc:docMk/>
            <pc:sldMk cId="4263506545" sldId="264"/>
            <ac:spMk id="3" creationId="{3DD0C92C-6B12-C2FC-9A4F-D6FE337BE64C}"/>
          </ac:spMkLst>
        </pc:spChg>
      </pc:sldChg>
      <pc:sldChg chg="addSp modSp new mod setBg setClrOvrMap">
        <pc:chgData name="Fickbohm, Emily" userId="S::emily.fickbohm@cccs.edu::2e86c292-4a31-4c95-ba76-4465b9960eff" providerId="AD" clId="Web-{4F6F7C67-8A27-9B9C-2AFB-5A68ECECD3CB}" dt="2025-11-17T19:34:42.683" v="531" actId="20577"/>
        <pc:sldMkLst>
          <pc:docMk/>
          <pc:sldMk cId="3403762822" sldId="265"/>
        </pc:sldMkLst>
        <pc:spChg chg="mod">
          <ac:chgData name="Fickbohm, Emily" userId="S::emily.fickbohm@cccs.edu::2e86c292-4a31-4c95-ba76-4465b9960eff" providerId="AD" clId="Web-{4F6F7C67-8A27-9B9C-2AFB-5A68ECECD3CB}" dt="2025-11-17T19:34:42.683" v="531" actId="20577"/>
          <ac:spMkLst>
            <pc:docMk/>
            <pc:sldMk cId="3403762822" sldId="265"/>
            <ac:spMk id="2" creationId="{063625E2-52D9-7EC8-2611-2A3CCDB78C5E}"/>
          </ac:spMkLst>
        </pc:spChg>
        <pc:spChg chg="mod">
          <ac:chgData name="Fickbohm, Emily" userId="S::emily.fickbohm@cccs.edu::2e86c292-4a31-4c95-ba76-4465b9960eff" providerId="AD" clId="Web-{4F6F7C67-8A27-9B9C-2AFB-5A68ECECD3CB}" dt="2025-11-17T19:34:35.792" v="530"/>
          <ac:spMkLst>
            <pc:docMk/>
            <pc:sldMk cId="3403762822" sldId="265"/>
            <ac:spMk id="3" creationId="{A5689F9F-D4C9-03E9-F645-7E4B2C793C1A}"/>
          </ac:spMkLst>
        </pc:spChg>
        <pc:spChg chg="add">
          <ac:chgData name="Fickbohm, Emily" userId="S::emily.fickbohm@cccs.edu::2e86c292-4a31-4c95-ba76-4465b9960eff" providerId="AD" clId="Web-{4F6F7C67-8A27-9B9C-2AFB-5A68ECECD3CB}" dt="2025-11-17T19:34:35.792" v="530"/>
          <ac:spMkLst>
            <pc:docMk/>
            <pc:sldMk cId="3403762822" sldId="265"/>
            <ac:spMk id="9" creationId="{71B2258F-86CA-4D4D-8270-BC05FCDEBFB3}"/>
          </ac:spMkLst>
        </pc:spChg>
        <pc:picChg chg="add">
          <ac:chgData name="Fickbohm, Emily" userId="S::emily.fickbohm@cccs.edu::2e86c292-4a31-4c95-ba76-4465b9960eff" providerId="AD" clId="Web-{4F6F7C67-8A27-9B9C-2AFB-5A68ECECD3CB}" dt="2025-11-17T19:34:35.792" v="530"/>
          <ac:picMkLst>
            <pc:docMk/>
            <pc:sldMk cId="3403762822" sldId="265"/>
            <ac:picMk id="5" creationId="{65EFBC1B-3E89-B6D2-8ADD-34D35FCC980B}"/>
          </ac:picMkLst>
        </pc:picChg>
      </pc:sldChg>
      <pc:sldChg chg="modSp new">
        <pc:chgData name="Fickbohm, Emily" userId="S::emily.fickbohm@cccs.edu::2e86c292-4a31-4c95-ba76-4465b9960eff" providerId="AD" clId="Web-{4F6F7C67-8A27-9B9C-2AFB-5A68ECECD3CB}" dt="2025-11-17T19:41:16.902" v="940" actId="20577"/>
        <pc:sldMkLst>
          <pc:docMk/>
          <pc:sldMk cId="1092929306" sldId="266"/>
        </pc:sldMkLst>
        <pc:spChg chg="mod">
          <ac:chgData name="Fickbohm, Emily" userId="S::emily.fickbohm@cccs.edu::2e86c292-4a31-4c95-ba76-4465b9960eff" providerId="AD" clId="Web-{4F6F7C67-8A27-9B9C-2AFB-5A68ECECD3CB}" dt="2025-11-17T19:37:45.527" v="634" actId="20577"/>
          <ac:spMkLst>
            <pc:docMk/>
            <pc:sldMk cId="1092929306" sldId="266"/>
            <ac:spMk id="2" creationId="{1296A4CA-188C-F18C-BC3B-E37BAD7EC98C}"/>
          </ac:spMkLst>
        </pc:spChg>
        <pc:spChg chg="mod">
          <ac:chgData name="Fickbohm, Emily" userId="S::emily.fickbohm@cccs.edu::2e86c292-4a31-4c95-ba76-4465b9960eff" providerId="AD" clId="Web-{4F6F7C67-8A27-9B9C-2AFB-5A68ECECD3CB}" dt="2025-11-17T19:41:16.902" v="940" actId="20577"/>
          <ac:spMkLst>
            <pc:docMk/>
            <pc:sldMk cId="1092929306" sldId="266"/>
            <ac:spMk id="3" creationId="{5D9D5F80-6047-7079-5054-DC7D5CC9A7A4}"/>
          </ac:spMkLst>
        </pc:spChg>
      </pc:sldChg>
      <pc:sldChg chg="addSp delSp modSp new">
        <pc:chgData name="Fickbohm, Emily" userId="S::emily.fickbohm@cccs.edu::2e86c292-4a31-4c95-ba76-4465b9960eff" providerId="AD" clId="Web-{4F6F7C67-8A27-9B9C-2AFB-5A68ECECD3CB}" dt="2025-11-17T20:36:12.029" v="1489" actId="20577"/>
        <pc:sldMkLst>
          <pc:docMk/>
          <pc:sldMk cId="1853274965" sldId="267"/>
        </pc:sldMkLst>
        <pc:spChg chg="mod">
          <ac:chgData name="Fickbohm, Emily" userId="S::emily.fickbohm@cccs.edu::2e86c292-4a31-4c95-ba76-4465b9960eff" providerId="AD" clId="Web-{4F6F7C67-8A27-9B9C-2AFB-5A68ECECD3CB}" dt="2025-11-17T20:36:12.029" v="1489" actId="20577"/>
          <ac:spMkLst>
            <pc:docMk/>
            <pc:sldMk cId="1853274965" sldId="267"/>
            <ac:spMk id="2" creationId="{9FEB7CA5-BC31-1524-2159-5ADF7C8AAA66}"/>
          </ac:spMkLst>
        </pc:spChg>
        <pc:spChg chg="add mod">
          <ac:chgData name="Fickbohm, Emily" userId="S::emily.fickbohm@cccs.edu::2e86c292-4a31-4c95-ba76-4465b9960eff" providerId="AD" clId="Web-{4F6F7C67-8A27-9B9C-2AFB-5A68ECECD3CB}" dt="2025-11-17T19:56:42.043" v="1463" actId="20577"/>
          <ac:spMkLst>
            <pc:docMk/>
            <pc:sldMk cId="1853274965" sldId="267"/>
            <ac:spMk id="5" creationId="{A070FB19-6AE1-C18E-823B-344FF9103AED}"/>
          </ac:spMkLst>
        </pc:spChg>
        <pc:spChg chg="add mod">
          <ac:chgData name="Fickbohm, Emily" userId="S::emily.fickbohm@cccs.edu::2e86c292-4a31-4c95-ba76-4465b9960eff" providerId="AD" clId="Web-{4F6F7C67-8A27-9B9C-2AFB-5A68ECECD3CB}" dt="2025-11-17T19:55:24.527" v="1395" actId="1076"/>
          <ac:spMkLst>
            <pc:docMk/>
            <pc:sldMk cId="1853274965" sldId="267"/>
            <ac:spMk id="6" creationId="{7E57F001-494C-6619-6DCA-941EA4B3EEC8}"/>
          </ac:spMkLst>
        </pc:spChg>
        <pc:spChg chg="add mod">
          <ac:chgData name="Fickbohm, Emily" userId="S::emily.fickbohm@cccs.edu::2e86c292-4a31-4c95-ba76-4465b9960eff" providerId="AD" clId="Web-{4F6F7C67-8A27-9B9C-2AFB-5A68ECECD3CB}" dt="2025-11-17T19:55:14.918" v="1394" actId="1076"/>
          <ac:spMkLst>
            <pc:docMk/>
            <pc:sldMk cId="1853274965" sldId="267"/>
            <ac:spMk id="8" creationId="{B57E400D-412B-222C-837B-5DE132E4899E}"/>
          </ac:spMkLst>
        </pc:spChg>
        <pc:spChg chg="add mod">
          <ac:chgData name="Fickbohm, Emily" userId="S::emily.fickbohm@cccs.edu::2e86c292-4a31-4c95-ba76-4465b9960eff" providerId="AD" clId="Web-{4F6F7C67-8A27-9B9C-2AFB-5A68ECECD3CB}" dt="2025-11-17T19:55:11.668" v="1393" actId="1076"/>
          <ac:spMkLst>
            <pc:docMk/>
            <pc:sldMk cId="1853274965" sldId="267"/>
            <ac:spMk id="9" creationId="{A8E33DD6-14A1-7204-63DA-8DC022E87DAB}"/>
          </ac:spMkLst>
        </pc:spChg>
        <pc:picChg chg="add mod ord">
          <ac:chgData name="Fickbohm, Emily" userId="S::emily.fickbohm@cccs.edu::2e86c292-4a31-4c95-ba76-4465b9960eff" providerId="AD" clId="Web-{4F6F7C67-8A27-9B9C-2AFB-5A68ECECD3CB}" dt="2025-11-17T19:56:45.980" v="1464" actId="1076"/>
          <ac:picMkLst>
            <pc:docMk/>
            <pc:sldMk cId="1853274965" sldId="267"/>
            <ac:picMk id="4" creationId="{788E9D6E-7517-21C4-0FD8-1FAA035BB2E9}"/>
          </ac:picMkLst>
        </pc:picChg>
      </pc:sldChg>
      <pc:sldChg chg="modSp new mod modClrScheme chgLayout">
        <pc:chgData name="Fickbohm, Emily" userId="S::emily.fickbohm@cccs.edu::2e86c292-4a31-4c95-ba76-4465b9960eff" providerId="AD" clId="Web-{4F6F7C67-8A27-9B9C-2AFB-5A68ECECD3CB}" dt="2025-11-17T20:35:43.388" v="1476" actId="20577"/>
        <pc:sldMkLst>
          <pc:docMk/>
          <pc:sldMk cId="3259799205" sldId="268"/>
        </pc:sldMkLst>
        <pc:spChg chg="mod ord">
          <ac:chgData name="Fickbohm, Emily" userId="S::emily.fickbohm@cccs.edu::2e86c292-4a31-4c95-ba76-4465b9960eff" providerId="AD" clId="Web-{4F6F7C67-8A27-9B9C-2AFB-5A68ECECD3CB}" dt="2025-11-17T20:35:43.388" v="1476" actId="20577"/>
          <ac:spMkLst>
            <pc:docMk/>
            <pc:sldMk cId="3259799205" sldId="268"/>
            <ac:spMk id="2" creationId="{1C32715F-D5BD-1B65-42C5-07923264FC7F}"/>
          </ac:spMkLst>
        </pc:spChg>
        <pc:spChg chg="mod ord">
          <ac:chgData name="Fickbohm, Emily" userId="S::emily.fickbohm@cccs.edu::2e86c292-4a31-4c95-ba76-4465b9960eff" providerId="AD" clId="Web-{4F6F7C67-8A27-9B9C-2AFB-5A68ECECD3CB}" dt="2025-11-17T20:35:35.482" v="1466"/>
          <ac:spMkLst>
            <pc:docMk/>
            <pc:sldMk cId="3259799205" sldId="268"/>
            <ac:spMk id="3" creationId="{459420CB-4D14-AC63-74D8-36DF229E25D8}"/>
          </ac:spMkLst>
        </pc:spChg>
      </pc:sldChg>
      <pc:sldChg chg="modSp new">
        <pc:chgData name="Fickbohm, Emily" userId="S::emily.fickbohm@cccs.edu::2e86c292-4a31-4c95-ba76-4465b9960eff" providerId="AD" clId="Web-{4F6F7C67-8A27-9B9C-2AFB-5A68ECECD3CB}" dt="2025-11-17T21:27:01.053" v="1722" actId="20577"/>
        <pc:sldMkLst>
          <pc:docMk/>
          <pc:sldMk cId="3568220152" sldId="269"/>
        </pc:sldMkLst>
        <pc:spChg chg="mod">
          <ac:chgData name="Fickbohm, Emily" userId="S::emily.fickbohm@cccs.edu::2e86c292-4a31-4c95-ba76-4465b9960eff" providerId="AD" clId="Web-{4F6F7C67-8A27-9B9C-2AFB-5A68ECECD3CB}" dt="2025-11-17T20:36:57.452" v="1494" actId="20577"/>
          <ac:spMkLst>
            <pc:docMk/>
            <pc:sldMk cId="3568220152" sldId="269"/>
            <ac:spMk id="2" creationId="{A91A2220-3EED-0DE1-2D3E-F061F2ACD1C0}"/>
          </ac:spMkLst>
        </pc:spChg>
        <pc:spChg chg="mod">
          <ac:chgData name="Fickbohm, Emily" userId="S::emily.fickbohm@cccs.edu::2e86c292-4a31-4c95-ba76-4465b9960eff" providerId="AD" clId="Web-{4F6F7C67-8A27-9B9C-2AFB-5A68ECECD3CB}" dt="2025-11-17T21:27:01.053" v="1722" actId="20577"/>
          <ac:spMkLst>
            <pc:docMk/>
            <pc:sldMk cId="3568220152" sldId="269"/>
            <ac:spMk id="3" creationId="{ADB593C5-D122-0E8C-3ED8-1D5AA7951ECD}"/>
          </ac:spMkLst>
        </pc:spChg>
      </pc:sldChg>
      <pc:sldChg chg="addSp modSp new mod setBg">
        <pc:chgData name="Fickbohm, Emily" userId="S::emily.fickbohm@cccs.edu::2e86c292-4a31-4c95-ba76-4465b9960eff" providerId="AD" clId="Web-{4F6F7C67-8A27-9B9C-2AFB-5A68ECECD3CB}" dt="2025-11-17T21:24:54.365" v="1587" actId="20577"/>
        <pc:sldMkLst>
          <pc:docMk/>
          <pc:sldMk cId="4039638895" sldId="270"/>
        </pc:sldMkLst>
        <pc:spChg chg="mod">
          <ac:chgData name="Fickbohm, Emily" userId="S::emily.fickbohm@cccs.edu::2e86c292-4a31-4c95-ba76-4465b9960eff" providerId="AD" clId="Web-{4F6F7C67-8A27-9B9C-2AFB-5A68ECECD3CB}" dt="2025-11-17T21:23:58.943" v="1533"/>
          <ac:spMkLst>
            <pc:docMk/>
            <pc:sldMk cId="4039638895" sldId="270"/>
            <ac:spMk id="2" creationId="{E8FFC5D3-0135-E8FC-88A3-660CB8C62884}"/>
          </ac:spMkLst>
        </pc:spChg>
        <pc:spChg chg="mod">
          <ac:chgData name="Fickbohm, Emily" userId="S::emily.fickbohm@cccs.edu::2e86c292-4a31-4c95-ba76-4465b9960eff" providerId="AD" clId="Web-{4F6F7C67-8A27-9B9C-2AFB-5A68ECECD3CB}" dt="2025-11-17T21:24:54.365" v="1587" actId="20577"/>
          <ac:spMkLst>
            <pc:docMk/>
            <pc:sldMk cId="4039638895" sldId="270"/>
            <ac:spMk id="3" creationId="{816FF57A-AC8E-D4A1-6616-99F18A06EFA2}"/>
          </ac:spMkLst>
        </pc:spChg>
        <pc:spChg chg="add">
          <ac:chgData name="Fickbohm, Emily" userId="S::emily.fickbohm@cccs.edu::2e86c292-4a31-4c95-ba76-4465b9960eff" providerId="AD" clId="Web-{4F6F7C67-8A27-9B9C-2AFB-5A68ECECD3CB}" dt="2025-11-17T21:23:58.943" v="1533"/>
          <ac:spMkLst>
            <pc:docMk/>
            <pc:sldMk cId="4039638895" sldId="270"/>
            <ac:spMk id="10" creationId="{352BEC0E-22F8-46D0-9632-375DB541B06C}"/>
          </ac:spMkLst>
        </pc:spChg>
        <pc:spChg chg="add">
          <ac:chgData name="Fickbohm, Emily" userId="S::emily.fickbohm@cccs.edu::2e86c292-4a31-4c95-ba76-4465b9960eff" providerId="AD" clId="Web-{4F6F7C67-8A27-9B9C-2AFB-5A68ECECD3CB}" dt="2025-11-17T21:23:58.943" v="1533"/>
          <ac:spMkLst>
            <pc:docMk/>
            <pc:sldMk cId="4039638895" sldId="270"/>
            <ac:spMk id="12" creationId="{3FCFB1DE-0B7E-48CC-BA90-B2AB0889F9D6}"/>
          </ac:spMkLst>
        </pc:spChg>
        <pc:picChg chg="add mod ord">
          <ac:chgData name="Fickbohm, Emily" userId="S::emily.fickbohm@cccs.edu::2e86c292-4a31-4c95-ba76-4465b9960eff" providerId="AD" clId="Web-{4F6F7C67-8A27-9B9C-2AFB-5A68ECECD3CB}" dt="2025-11-17T21:23:58.943" v="1533"/>
          <ac:picMkLst>
            <pc:docMk/>
            <pc:sldMk cId="4039638895" sldId="270"/>
            <ac:picMk id="4" creationId="{825009C0-874C-44D3-3069-7AB3A960A283}"/>
          </ac:picMkLst>
        </pc:picChg>
        <pc:picChg chg="add mod">
          <ac:chgData name="Fickbohm, Emily" userId="S::emily.fickbohm@cccs.edu::2e86c292-4a31-4c95-ba76-4465b9960eff" providerId="AD" clId="Web-{4F6F7C67-8A27-9B9C-2AFB-5A68ECECD3CB}" dt="2025-11-17T21:23:58.943" v="1533"/>
          <ac:picMkLst>
            <pc:docMk/>
            <pc:sldMk cId="4039638895" sldId="270"/>
            <ac:picMk id="5" creationId="{2B0BD916-085C-EC24-3111-FA91127806FF}"/>
          </ac:picMkLst>
        </pc:picChg>
      </pc:sldChg>
      <pc:sldChg chg="modSp new">
        <pc:chgData name="Fickbohm, Emily" userId="S::emily.fickbohm@cccs.edu::2e86c292-4a31-4c95-ba76-4465b9960eff" providerId="AD" clId="Web-{4F6F7C67-8A27-9B9C-2AFB-5A68ECECD3CB}" dt="2025-11-17T21:34:40.492" v="1911" actId="20577"/>
        <pc:sldMkLst>
          <pc:docMk/>
          <pc:sldMk cId="3081837663" sldId="271"/>
        </pc:sldMkLst>
        <pc:spChg chg="mod">
          <ac:chgData name="Fickbohm, Emily" userId="S::emily.fickbohm@cccs.edu::2e86c292-4a31-4c95-ba76-4465b9960eff" providerId="AD" clId="Web-{4F6F7C67-8A27-9B9C-2AFB-5A68ECECD3CB}" dt="2025-11-17T21:32:38.303" v="1736" actId="20577"/>
          <ac:spMkLst>
            <pc:docMk/>
            <pc:sldMk cId="3081837663" sldId="271"/>
            <ac:spMk id="2" creationId="{D3DF7788-0860-61BA-A0C8-01385F3D635A}"/>
          </ac:spMkLst>
        </pc:spChg>
        <pc:spChg chg="mod">
          <ac:chgData name="Fickbohm, Emily" userId="S::emily.fickbohm@cccs.edu::2e86c292-4a31-4c95-ba76-4465b9960eff" providerId="AD" clId="Web-{4F6F7C67-8A27-9B9C-2AFB-5A68ECECD3CB}" dt="2025-11-17T21:34:40.492" v="1911" actId="20577"/>
          <ac:spMkLst>
            <pc:docMk/>
            <pc:sldMk cId="3081837663" sldId="271"/>
            <ac:spMk id="3" creationId="{A60E28AF-B73E-A671-C4D7-A7A96241A98C}"/>
          </ac:spMkLst>
        </pc:spChg>
      </pc:sldChg>
      <pc:sldChg chg="modSp new">
        <pc:chgData name="Fickbohm, Emily" userId="S::emily.fickbohm@cccs.edu::2e86c292-4a31-4c95-ba76-4465b9960eff" providerId="AD" clId="Web-{4F6F7C67-8A27-9B9C-2AFB-5A68ECECD3CB}" dt="2025-11-17T21:34:45.820" v="1918" actId="20577"/>
        <pc:sldMkLst>
          <pc:docMk/>
          <pc:sldMk cId="4029432855" sldId="272"/>
        </pc:sldMkLst>
        <pc:spChg chg="mod">
          <ac:chgData name="Fickbohm, Emily" userId="S::emily.fickbohm@cccs.edu::2e86c292-4a31-4c95-ba76-4465b9960eff" providerId="AD" clId="Web-{4F6F7C67-8A27-9B9C-2AFB-5A68ECECD3CB}" dt="2025-11-17T21:34:45.820" v="1918" actId="20577"/>
          <ac:spMkLst>
            <pc:docMk/>
            <pc:sldMk cId="4029432855" sldId="272"/>
            <ac:spMk id="2" creationId="{573EF84C-56F7-B7C8-DFB4-ECB9E103B0CA}"/>
          </ac:spMkLst>
        </pc:spChg>
      </pc:sldChg>
      <pc:sldChg chg="modSp add">
        <pc:chgData name="Fickbohm, Emily" userId="S::emily.fickbohm@cccs.edu::2e86c292-4a31-4c95-ba76-4465b9960eff" providerId="AD" clId="Web-{4F6F7C67-8A27-9B9C-2AFB-5A68ECECD3CB}" dt="2025-11-17T21:38:15.384" v="1932" actId="20577"/>
        <pc:sldMkLst>
          <pc:docMk/>
          <pc:sldMk cId="3243559273" sldId="273"/>
        </pc:sldMkLst>
        <pc:graphicFrameChg chg="modGraphic">
          <ac:chgData name="Fickbohm, Emily" userId="S::emily.fickbohm@cccs.edu::2e86c292-4a31-4c95-ba76-4465b9960eff" providerId="AD" clId="Web-{4F6F7C67-8A27-9B9C-2AFB-5A68ECECD3CB}" dt="2025-11-17T21:38:15.384" v="1932" actId="20577"/>
          <ac:graphicFrameMkLst>
            <pc:docMk/>
            <pc:sldMk cId="3243559273" sldId="273"/>
            <ac:graphicFrameMk id="5" creationId="{18A40A42-ADD6-9BA0-6C61-E78DA1FC00FA}"/>
          </ac:graphicFrameMkLst>
        </pc:graphicFrameChg>
      </pc:sldChg>
      <pc:sldMasterChg chg="add del addSldLayout delSldLayout">
        <pc:chgData name="Fickbohm, Emily" userId="S::emily.fickbohm@cccs.edu::2e86c292-4a31-4c95-ba76-4465b9960eff" providerId="AD" clId="Web-{4F6F7C67-8A27-9B9C-2AFB-5A68ECECD3CB}" dt="2025-11-17T19:09:56.604" v="10"/>
        <pc:sldMasterMkLst>
          <pc:docMk/>
          <pc:sldMasterMk cId="2460954070" sldId="2147483660"/>
        </pc:sldMasterMkLst>
        <pc:sldLayoutChg chg="add del">
          <pc:chgData name="Fickbohm, Emily" userId="S::emily.fickbohm@cccs.edu::2e86c292-4a31-4c95-ba76-4465b9960eff" providerId="AD" clId="Web-{4F6F7C67-8A27-9B9C-2AFB-5A68ECECD3CB}" dt="2025-11-17T19:09:56.604" v="10"/>
          <pc:sldLayoutMkLst>
            <pc:docMk/>
            <pc:sldMasterMk cId="2460954070" sldId="2147483660"/>
            <pc:sldLayoutMk cId="2385387890" sldId="2147483661"/>
          </pc:sldLayoutMkLst>
        </pc:sldLayoutChg>
        <pc:sldLayoutChg chg="add del">
          <pc:chgData name="Fickbohm, Emily" userId="S::emily.fickbohm@cccs.edu::2e86c292-4a31-4c95-ba76-4465b9960eff" providerId="AD" clId="Web-{4F6F7C67-8A27-9B9C-2AFB-5A68ECECD3CB}" dt="2025-11-17T19:09:56.604" v="10"/>
          <pc:sldLayoutMkLst>
            <pc:docMk/>
            <pc:sldMasterMk cId="2460954070" sldId="2147483660"/>
            <pc:sldLayoutMk cId="949138452" sldId="2147483662"/>
          </pc:sldLayoutMkLst>
        </pc:sldLayoutChg>
        <pc:sldLayoutChg chg="add del">
          <pc:chgData name="Fickbohm, Emily" userId="S::emily.fickbohm@cccs.edu::2e86c292-4a31-4c95-ba76-4465b9960eff" providerId="AD" clId="Web-{4F6F7C67-8A27-9B9C-2AFB-5A68ECECD3CB}" dt="2025-11-17T19:09:56.604" v="10"/>
          <pc:sldLayoutMkLst>
            <pc:docMk/>
            <pc:sldMasterMk cId="2460954070" sldId="2147483660"/>
            <pc:sldLayoutMk cId="2591524520" sldId="2147483663"/>
          </pc:sldLayoutMkLst>
        </pc:sldLayoutChg>
        <pc:sldLayoutChg chg="add del">
          <pc:chgData name="Fickbohm, Emily" userId="S::emily.fickbohm@cccs.edu::2e86c292-4a31-4c95-ba76-4465b9960eff" providerId="AD" clId="Web-{4F6F7C67-8A27-9B9C-2AFB-5A68ECECD3CB}" dt="2025-11-17T19:09:56.604" v="10"/>
          <pc:sldLayoutMkLst>
            <pc:docMk/>
            <pc:sldMasterMk cId="2460954070" sldId="2147483660"/>
            <pc:sldLayoutMk cId="1203092039" sldId="2147483664"/>
          </pc:sldLayoutMkLst>
        </pc:sldLayoutChg>
        <pc:sldLayoutChg chg="add del">
          <pc:chgData name="Fickbohm, Emily" userId="S::emily.fickbohm@cccs.edu::2e86c292-4a31-4c95-ba76-4465b9960eff" providerId="AD" clId="Web-{4F6F7C67-8A27-9B9C-2AFB-5A68ECECD3CB}" dt="2025-11-17T19:09:56.604" v="10"/>
          <pc:sldLayoutMkLst>
            <pc:docMk/>
            <pc:sldMasterMk cId="2460954070" sldId="2147483660"/>
            <pc:sldLayoutMk cId="3733172339" sldId="2147483665"/>
          </pc:sldLayoutMkLst>
        </pc:sldLayoutChg>
        <pc:sldLayoutChg chg="add del">
          <pc:chgData name="Fickbohm, Emily" userId="S::emily.fickbohm@cccs.edu::2e86c292-4a31-4c95-ba76-4465b9960eff" providerId="AD" clId="Web-{4F6F7C67-8A27-9B9C-2AFB-5A68ECECD3CB}" dt="2025-11-17T19:09:56.604" v="10"/>
          <pc:sldLayoutMkLst>
            <pc:docMk/>
            <pc:sldMasterMk cId="2460954070" sldId="2147483660"/>
            <pc:sldLayoutMk cId="3210312558" sldId="2147483666"/>
          </pc:sldLayoutMkLst>
        </pc:sldLayoutChg>
        <pc:sldLayoutChg chg="add del">
          <pc:chgData name="Fickbohm, Emily" userId="S::emily.fickbohm@cccs.edu::2e86c292-4a31-4c95-ba76-4465b9960eff" providerId="AD" clId="Web-{4F6F7C67-8A27-9B9C-2AFB-5A68ECECD3CB}" dt="2025-11-17T19:09:56.604" v="10"/>
          <pc:sldLayoutMkLst>
            <pc:docMk/>
            <pc:sldMasterMk cId="2460954070" sldId="2147483660"/>
            <pc:sldLayoutMk cId="3146388984" sldId="2147483667"/>
          </pc:sldLayoutMkLst>
        </pc:sldLayoutChg>
        <pc:sldLayoutChg chg="add del">
          <pc:chgData name="Fickbohm, Emily" userId="S::emily.fickbohm@cccs.edu::2e86c292-4a31-4c95-ba76-4465b9960eff" providerId="AD" clId="Web-{4F6F7C67-8A27-9B9C-2AFB-5A68ECECD3CB}" dt="2025-11-17T19:09:56.604" v="10"/>
          <pc:sldLayoutMkLst>
            <pc:docMk/>
            <pc:sldMasterMk cId="2460954070" sldId="2147483660"/>
            <pc:sldLayoutMk cId="3171841454" sldId="2147483668"/>
          </pc:sldLayoutMkLst>
        </pc:sldLayoutChg>
        <pc:sldLayoutChg chg="add del">
          <pc:chgData name="Fickbohm, Emily" userId="S::emily.fickbohm@cccs.edu::2e86c292-4a31-4c95-ba76-4465b9960eff" providerId="AD" clId="Web-{4F6F7C67-8A27-9B9C-2AFB-5A68ECECD3CB}" dt="2025-11-17T19:09:56.604" v="10"/>
          <pc:sldLayoutMkLst>
            <pc:docMk/>
            <pc:sldMasterMk cId="2460954070" sldId="2147483660"/>
            <pc:sldLayoutMk cId="1718958274" sldId="2147483669"/>
          </pc:sldLayoutMkLst>
        </pc:sldLayoutChg>
        <pc:sldLayoutChg chg="add del">
          <pc:chgData name="Fickbohm, Emily" userId="S::emily.fickbohm@cccs.edu::2e86c292-4a31-4c95-ba76-4465b9960eff" providerId="AD" clId="Web-{4F6F7C67-8A27-9B9C-2AFB-5A68ECECD3CB}" dt="2025-11-17T19:09:56.604" v="10"/>
          <pc:sldLayoutMkLst>
            <pc:docMk/>
            <pc:sldMasterMk cId="2460954070" sldId="2147483660"/>
            <pc:sldLayoutMk cId="2202905451" sldId="2147483670"/>
          </pc:sldLayoutMkLst>
        </pc:sldLayoutChg>
        <pc:sldLayoutChg chg="add del">
          <pc:chgData name="Fickbohm, Emily" userId="S::emily.fickbohm@cccs.edu::2e86c292-4a31-4c95-ba76-4465b9960eff" providerId="AD" clId="Web-{4F6F7C67-8A27-9B9C-2AFB-5A68ECECD3CB}" dt="2025-11-17T19:09:56.604" v="10"/>
          <pc:sldLayoutMkLst>
            <pc:docMk/>
            <pc:sldMasterMk cId="2460954070" sldId="2147483660"/>
            <pc:sldLayoutMk cId="3479445657" sldId="2147483671"/>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svg"/><Relationship Id="rId1"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sv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02AC73-9150-4D2E-999D-E2AA2F8F6C3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99C51CE-6FEC-4A85-AD5F-F3920A191CE6}">
      <dgm:prSet/>
      <dgm:spPr/>
      <dgm:t>
        <a:bodyPr/>
        <a:lstStyle/>
        <a:p>
          <a:pPr>
            <a:lnSpc>
              <a:spcPct val="100000"/>
            </a:lnSpc>
          </a:pPr>
          <a:r>
            <a:rPr lang="en-US"/>
            <a:t>Review the ladder of feedback structure from the last COP meeting, as well as provide an opportunity to share out successes. </a:t>
          </a:r>
        </a:p>
      </dgm:t>
    </dgm:pt>
    <dgm:pt modelId="{1B05E6A6-C32D-477E-8BD1-3B081D86FC4D}" type="parTrans" cxnId="{6DE61917-926D-48C2-A6A5-E97B239E2256}">
      <dgm:prSet/>
      <dgm:spPr/>
      <dgm:t>
        <a:bodyPr/>
        <a:lstStyle/>
        <a:p>
          <a:endParaRPr lang="en-US"/>
        </a:p>
      </dgm:t>
    </dgm:pt>
    <dgm:pt modelId="{C3B0FDA6-B1D8-41A3-90D7-077D9F514CF2}" type="sibTrans" cxnId="{6DE61917-926D-48C2-A6A5-E97B239E2256}">
      <dgm:prSet/>
      <dgm:spPr/>
      <dgm:t>
        <a:bodyPr/>
        <a:lstStyle/>
        <a:p>
          <a:endParaRPr lang="en-US"/>
        </a:p>
      </dgm:t>
    </dgm:pt>
    <dgm:pt modelId="{3982BD13-821C-4BA6-AF97-062E406154F6}">
      <dgm:prSet/>
      <dgm:spPr/>
      <dgm:t>
        <a:bodyPr/>
        <a:lstStyle/>
        <a:p>
          <a:pPr rtl="0">
            <a:lnSpc>
              <a:spcPct val="100000"/>
            </a:lnSpc>
          </a:pPr>
          <a:r>
            <a:rPr lang="en-US"/>
            <a:t>Deepen understanding of the purpose and value of student </a:t>
          </a:r>
          <a:r>
            <a:rPr lang="en-US">
              <a:latin typeface="Aptos Display" panose="020F0302020204030204"/>
            </a:rPr>
            <a:t>self-assessment and</a:t>
          </a:r>
          <a:r>
            <a:rPr lang="en-US"/>
            <a:t> how it can be a guiding point for students taking accountability for their own learning. </a:t>
          </a:r>
        </a:p>
      </dgm:t>
    </dgm:pt>
    <dgm:pt modelId="{09BEC3BC-FF0E-4B03-B46A-0A29D47FC6FD}" type="parTrans" cxnId="{B544BBF8-0B32-482D-8909-0B07C41FD2C0}">
      <dgm:prSet/>
      <dgm:spPr/>
      <dgm:t>
        <a:bodyPr/>
        <a:lstStyle/>
        <a:p>
          <a:endParaRPr lang="en-US"/>
        </a:p>
      </dgm:t>
    </dgm:pt>
    <dgm:pt modelId="{6FAB20D0-81C9-4729-BE8D-F7BD44041D5E}" type="sibTrans" cxnId="{B544BBF8-0B32-482D-8909-0B07C41FD2C0}">
      <dgm:prSet/>
      <dgm:spPr/>
      <dgm:t>
        <a:bodyPr/>
        <a:lstStyle/>
        <a:p>
          <a:endParaRPr lang="en-US"/>
        </a:p>
      </dgm:t>
    </dgm:pt>
    <dgm:pt modelId="{15E3AB97-2601-4456-A366-B091F23EAB7C}">
      <dgm:prSet/>
      <dgm:spPr/>
      <dgm:t>
        <a:bodyPr/>
        <a:lstStyle/>
        <a:p>
          <a:pPr>
            <a:lnSpc>
              <a:spcPct val="100000"/>
            </a:lnSpc>
          </a:pPr>
          <a:r>
            <a:rPr lang="en-US"/>
            <a:t>Identify strategies for embedding </a:t>
          </a:r>
          <a:r>
            <a:rPr lang="en-US">
              <a:latin typeface="Aptos Display" panose="020F0302020204030204"/>
            </a:rPr>
            <a:t>self-assessment</a:t>
          </a:r>
          <a:r>
            <a:rPr lang="en-US"/>
            <a:t> into daily formative assessment routines. </a:t>
          </a:r>
        </a:p>
      </dgm:t>
    </dgm:pt>
    <dgm:pt modelId="{02DC33B7-39FA-49A0-9560-1F6F8BDEFCD9}" type="parTrans" cxnId="{DC66E5A1-411E-4E39-BCC3-476B833CF722}">
      <dgm:prSet/>
      <dgm:spPr/>
      <dgm:t>
        <a:bodyPr/>
        <a:lstStyle/>
        <a:p>
          <a:endParaRPr lang="en-US"/>
        </a:p>
      </dgm:t>
    </dgm:pt>
    <dgm:pt modelId="{5F793491-5E77-459E-B09C-5701C24CF4B9}" type="sibTrans" cxnId="{DC66E5A1-411E-4E39-BCC3-476B833CF722}">
      <dgm:prSet/>
      <dgm:spPr/>
      <dgm:t>
        <a:bodyPr/>
        <a:lstStyle/>
        <a:p>
          <a:endParaRPr lang="en-US"/>
        </a:p>
      </dgm:t>
    </dgm:pt>
    <dgm:pt modelId="{55DB2251-73E3-46A9-9CD8-7510714643B0}">
      <dgm:prSet/>
      <dgm:spPr/>
      <dgm:t>
        <a:bodyPr/>
        <a:lstStyle/>
        <a:p>
          <a:pPr>
            <a:lnSpc>
              <a:spcPct val="100000"/>
            </a:lnSpc>
          </a:pPr>
          <a:r>
            <a:rPr lang="en-US"/>
            <a:t>Review</a:t>
          </a:r>
          <a:r>
            <a:rPr lang="en-US">
              <a:latin typeface="Aptos Display" panose="020F0302020204030204"/>
            </a:rPr>
            <a:t> next steps</a:t>
          </a:r>
          <a:r>
            <a:rPr lang="en-US"/>
            <a:t> and how to start small to make the largest impact. </a:t>
          </a:r>
        </a:p>
      </dgm:t>
    </dgm:pt>
    <dgm:pt modelId="{139BDADC-1C2E-4297-BF4A-38CE3224F5A3}" type="parTrans" cxnId="{F5EBE4F4-98B9-4673-BC61-AB7A07F8DAEC}">
      <dgm:prSet/>
      <dgm:spPr/>
      <dgm:t>
        <a:bodyPr/>
        <a:lstStyle/>
        <a:p>
          <a:endParaRPr lang="en-US"/>
        </a:p>
      </dgm:t>
    </dgm:pt>
    <dgm:pt modelId="{4ABA218E-132D-431F-990B-7A7C7D8FC851}" type="sibTrans" cxnId="{F5EBE4F4-98B9-4673-BC61-AB7A07F8DAEC}">
      <dgm:prSet/>
      <dgm:spPr/>
      <dgm:t>
        <a:bodyPr/>
        <a:lstStyle/>
        <a:p>
          <a:endParaRPr lang="en-US"/>
        </a:p>
      </dgm:t>
    </dgm:pt>
    <dgm:pt modelId="{E22596DC-68E2-4316-98C9-14230620B856}" type="pres">
      <dgm:prSet presAssocID="{8002AC73-9150-4D2E-999D-E2AA2F8F6C3A}" presName="root" presStyleCnt="0">
        <dgm:presLayoutVars>
          <dgm:dir/>
          <dgm:resizeHandles val="exact"/>
        </dgm:presLayoutVars>
      </dgm:prSet>
      <dgm:spPr/>
    </dgm:pt>
    <dgm:pt modelId="{54B617F1-DF6D-42BA-853A-89F9037362D2}" type="pres">
      <dgm:prSet presAssocID="{699C51CE-6FEC-4A85-AD5F-F3920A191CE6}" presName="compNode" presStyleCnt="0"/>
      <dgm:spPr/>
    </dgm:pt>
    <dgm:pt modelId="{33AA0AED-CC40-4938-83D0-1A6EFAED4EA2}" type="pres">
      <dgm:prSet presAssocID="{699C51CE-6FEC-4A85-AD5F-F3920A191CE6}" presName="bgRect" presStyleLbl="bgShp" presStyleIdx="0" presStyleCnt="4"/>
      <dgm:spPr/>
    </dgm:pt>
    <dgm:pt modelId="{2D5A0CD1-2E12-42CA-84A2-829E2DD480C1}" type="pres">
      <dgm:prSet presAssocID="{699C51CE-6FEC-4A85-AD5F-F3920A191CE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A599BFBD-29B9-4EAC-99E0-66BB9BA81A4F}" type="pres">
      <dgm:prSet presAssocID="{699C51CE-6FEC-4A85-AD5F-F3920A191CE6}" presName="spaceRect" presStyleCnt="0"/>
      <dgm:spPr/>
    </dgm:pt>
    <dgm:pt modelId="{7F187781-5F8C-46A8-8184-5517DE92A7F3}" type="pres">
      <dgm:prSet presAssocID="{699C51CE-6FEC-4A85-AD5F-F3920A191CE6}" presName="parTx" presStyleLbl="revTx" presStyleIdx="0" presStyleCnt="4">
        <dgm:presLayoutVars>
          <dgm:chMax val="0"/>
          <dgm:chPref val="0"/>
        </dgm:presLayoutVars>
      </dgm:prSet>
      <dgm:spPr/>
    </dgm:pt>
    <dgm:pt modelId="{3AC9D97C-F68D-408D-8A07-BE01F8B81200}" type="pres">
      <dgm:prSet presAssocID="{C3B0FDA6-B1D8-41A3-90D7-077D9F514CF2}" presName="sibTrans" presStyleCnt="0"/>
      <dgm:spPr/>
    </dgm:pt>
    <dgm:pt modelId="{D84BDFEE-ABA9-4223-8819-EF363472F654}" type="pres">
      <dgm:prSet presAssocID="{3982BD13-821C-4BA6-AF97-062E406154F6}" presName="compNode" presStyleCnt="0"/>
      <dgm:spPr/>
    </dgm:pt>
    <dgm:pt modelId="{06C0EA53-74BC-452A-A2A1-293D9D1C1BB9}" type="pres">
      <dgm:prSet presAssocID="{3982BD13-821C-4BA6-AF97-062E406154F6}" presName="bgRect" presStyleLbl="bgShp" presStyleIdx="1" presStyleCnt="4"/>
      <dgm:spPr/>
    </dgm:pt>
    <dgm:pt modelId="{961467D9-C74A-461A-9543-ABA54985A895}" type="pres">
      <dgm:prSet presAssocID="{3982BD13-821C-4BA6-AF97-062E406154F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3B8DE1B4-B931-441A-BDF3-3FCF8B8C0242}" type="pres">
      <dgm:prSet presAssocID="{3982BD13-821C-4BA6-AF97-062E406154F6}" presName="spaceRect" presStyleCnt="0"/>
      <dgm:spPr/>
    </dgm:pt>
    <dgm:pt modelId="{FD7E41F4-049F-4391-AE25-42156AC01C15}" type="pres">
      <dgm:prSet presAssocID="{3982BD13-821C-4BA6-AF97-062E406154F6}" presName="parTx" presStyleLbl="revTx" presStyleIdx="1" presStyleCnt="4">
        <dgm:presLayoutVars>
          <dgm:chMax val="0"/>
          <dgm:chPref val="0"/>
        </dgm:presLayoutVars>
      </dgm:prSet>
      <dgm:spPr/>
    </dgm:pt>
    <dgm:pt modelId="{FB263E6E-3989-4C0B-BAD8-A2648229879D}" type="pres">
      <dgm:prSet presAssocID="{6FAB20D0-81C9-4729-BE8D-F7BD44041D5E}" presName="sibTrans" presStyleCnt="0"/>
      <dgm:spPr/>
    </dgm:pt>
    <dgm:pt modelId="{D9054F30-2F70-415F-B216-A36BADD66DC5}" type="pres">
      <dgm:prSet presAssocID="{15E3AB97-2601-4456-A366-B091F23EAB7C}" presName="compNode" presStyleCnt="0"/>
      <dgm:spPr/>
    </dgm:pt>
    <dgm:pt modelId="{5702AB47-07E7-4A3E-973A-77BC47675B09}" type="pres">
      <dgm:prSet presAssocID="{15E3AB97-2601-4456-A366-B091F23EAB7C}" presName="bgRect" presStyleLbl="bgShp" presStyleIdx="2" presStyleCnt="4"/>
      <dgm:spPr/>
    </dgm:pt>
    <dgm:pt modelId="{AD8F0E16-5D03-475C-A7B5-6F88F16F9919}" type="pres">
      <dgm:prSet presAssocID="{15E3AB97-2601-4456-A366-B091F23EAB7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F5A19F8C-CBAD-469F-9FDA-D75AE5720C1F}" type="pres">
      <dgm:prSet presAssocID="{15E3AB97-2601-4456-A366-B091F23EAB7C}" presName="spaceRect" presStyleCnt="0"/>
      <dgm:spPr/>
    </dgm:pt>
    <dgm:pt modelId="{C0BC4FB0-94A9-48BD-9E01-01200E2A8C88}" type="pres">
      <dgm:prSet presAssocID="{15E3AB97-2601-4456-A366-B091F23EAB7C}" presName="parTx" presStyleLbl="revTx" presStyleIdx="2" presStyleCnt="4">
        <dgm:presLayoutVars>
          <dgm:chMax val="0"/>
          <dgm:chPref val="0"/>
        </dgm:presLayoutVars>
      </dgm:prSet>
      <dgm:spPr/>
    </dgm:pt>
    <dgm:pt modelId="{74105E53-2C34-47EF-BDBD-90B1F54DE55B}" type="pres">
      <dgm:prSet presAssocID="{5F793491-5E77-459E-B09C-5701C24CF4B9}" presName="sibTrans" presStyleCnt="0"/>
      <dgm:spPr/>
    </dgm:pt>
    <dgm:pt modelId="{426C9692-231F-4171-AD0C-D6D170676A04}" type="pres">
      <dgm:prSet presAssocID="{55DB2251-73E3-46A9-9CD8-7510714643B0}" presName="compNode" presStyleCnt="0"/>
      <dgm:spPr/>
    </dgm:pt>
    <dgm:pt modelId="{09108B39-F9F3-488E-9D46-91869D835179}" type="pres">
      <dgm:prSet presAssocID="{55DB2251-73E3-46A9-9CD8-7510714643B0}" presName="bgRect" presStyleLbl="bgShp" presStyleIdx="3" presStyleCnt="4"/>
      <dgm:spPr/>
    </dgm:pt>
    <dgm:pt modelId="{9640F911-DA46-4DD2-BE4D-4EB13781A888}" type="pres">
      <dgm:prSet presAssocID="{55DB2251-73E3-46A9-9CD8-7510714643B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orkflow"/>
        </a:ext>
      </dgm:extLst>
    </dgm:pt>
    <dgm:pt modelId="{1380CAC4-54E2-4ED4-8E7A-93AA4E2D5B31}" type="pres">
      <dgm:prSet presAssocID="{55DB2251-73E3-46A9-9CD8-7510714643B0}" presName="spaceRect" presStyleCnt="0"/>
      <dgm:spPr/>
    </dgm:pt>
    <dgm:pt modelId="{2E08EDF8-8873-4F5B-9F9B-EE960EC7F7B7}" type="pres">
      <dgm:prSet presAssocID="{55DB2251-73E3-46A9-9CD8-7510714643B0}" presName="parTx" presStyleLbl="revTx" presStyleIdx="3" presStyleCnt="4">
        <dgm:presLayoutVars>
          <dgm:chMax val="0"/>
          <dgm:chPref val="0"/>
        </dgm:presLayoutVars>
      </dgm:prSet>
      <dgm:spPr/>
    </dgm:pt>
  </dgm:ptLst>
  <dgm:cxnLst>
    <dgm:cxn modelId="{6DE61917-926D-48C2-A6A5-E97B239E2256}" srcId="{8002AC73-9150-4D2E-999D-E2AA2F8F6C3A}" destId="{699C51CE-6FEC-4A85-AD5F-F3920A191CE6}" srcOrd="0" destOrd="0" parTransId="{1B05E6A6-C32D-477E-8BD1-3B081D86FC4D}" sibTransId="{C3B0FDA6-B1D8-41A3-90D7-077D9F514CF2}"/>
    <dgm:cxn modelId="{7B6C8824-B57E-439F-BDB9-AA77714E710C}" type="presOf" srcId="{3982BD13-821C-4BA6-AF97-062E406154F6}" destId="{FD7E41F4-049F-4391-AE25-42156AC01C15}" srcOrd="0" destOrd="0" presId="urn:microsoft.com/office/officeart/2018/2/layout/IconVerticalSolidList"/>
    <dgm:cxn modelId="{8A5C1B78-DE85-42CC-8591-AC197F0D6749}" type="presOf" srcId="{15E3AB97-2601-4456-A366-B091F23EAB7C}" destId="{C0BC4FB0-94A9-48BD-9E01-01200E2A8C88}" srcOrd="0" destOrd="0" presId="urn:microsoft.com/office/officeart/2018/2/layout/IconVerticalSolidList"/>
    <dgm:cxn modelId="{3076F75A-2606-4367-A32E-76FB63E6884D}" type="presOf" srcId="{699C51CE-6FEC-4A85-AD5F-F3920A191CE6}" destId="{7F187781-5F8C-46A8-8184-5517DE92A7F3}" srcOrd="0" destOrd="0" presId="urn:microsoft.com/office/officeart/2018/2/layout/IconVerticalSolidList"/>
    <dgm:cxn modelId="{7A0CA58E-8EF3-415B-8C96-AABCB1FD6AA0}" type="presOf" srcId="{55DB2251-73E3-46A9-9CD8-7510714643B0}" destId="{2E08EDF8-8873-4F5B-9F9B-EE960EC7F7B7}" srcOrd="0" destOrd="0" presId="urn:microsoft.com/office/officeart/2018/2/layout/IconVerticalSolidList"/>
    <dgm:cxn modelId="{DC66E5A1-411E-4E39-BCC3-476B833CF722}" srcId="{8002AC73-9150-4D2E-999D-E2AA2F8F6C3A}" destId="{15E3AB97-2601-4456-A366-B091F23EAB7C}" srcOrd="2" destOrd="0" parTransId="{02DC33B7-39FA-49A0-9560-1F6F8BDEFCD9}" sibTransId="{5F793491-5E77-459E-B09C-5701C24CF4B9}"/>
    <dgm:cxn modelId="{39CB86B3-CB43-406C-9B8E-4B88403FDF17}" type="presOf" srcId="{8002AC73-9150-4D2E-999D-E2AA2F8F6C3A}" destId="{E22596DC-68E2-4316-98C9-14230620B856}" srcOrd="0" destOrd="0" presId="urn:microsoft.com/office/officeart/2018/2/layout/IconVerticalSolidList"/>
    <dgm:cxn modelId="{F5EBE4F4-98B9-4673-BC61-AB7A07F8DAEC}" srcId="{8002AC73-9150-4D2E-999D-E2AA2F8F6C3A}" destId="{55DB2251-73E3-46A9-9CD8-7510714643B0}" srcOrd="3" destOrd="0" parTransId="{139BDADC-1C2E-4297-BF4A-38CE3224F5A3}" sibTransId="{4ABA218E-132D-431F-990B-7A7C7D8FC851}"/>
    <dgm:cxn modelId="{B544BBF8-0B32-482D-8909-0B07C41FD2C0}" srcId="{8002AC73-9150-4D2E-999D-E2AA2F8F6C3A}" destId="{3982BD13-821C-4BA6-AF97-062E406154F6}" srcOrd="1" destOrd="0" parTransId="{09BEC3BC-FF0E-4B03-B46A-0A29D47FC6FD}" sibTransId="{6FAB20D0-81C9-4729-BE8D-F7BD44041D5E}"/>
    <dgm:cxn modelId="{2AB234FE-D830-454A-9B9F-2766968C650F}" type="presParOf" srcId="{E22596DC-68E2-4316-98C9-14230620B856}" destId="{54B617F1-DF6D-42BA-853A-89F9037362D2}" srcOrd="0" destOrd="0" presId="urn:microsoft.com/office/officeart/2018/2/layout/IconVerticalSolidList"/>
    <dgm:cxn modelId="{30EA039E-12FB-43FD-BEDF-722272481AD5}" type="presParOf" srcId="{54B617F1-DF6D-42BA-853A-89F9037362D2}" destId="{33AA0AED-CC40-4938-83D0-1A6EFAED4EA2}" srcOrd="0" destOrd="0" presId="urn:microsoft.com/office/officeart/2018/2/layout/IconVerticalSolidList"/>
    <dgm:cxn modelId="{FE12BE8B-1159-4942-AF71-18DC5637F4F4}" type="presParOf" srcId="{54B617F1-DF6D-42BA-853A-89F9037362D2}" destId="{2D5A0CD1-2E12-42CA-84A2-829E2DD480C1}" srcOrd="1" destOrd="0" presId="urn:microsoft.com/office/officeart/2018/2/layout/IconVerticalSolidList"/>
    <dgm:cxn modelId="{0E5797A4-2E82-42EB-9A19-E55D454B7D04}" type="presParOf" srcId="{54B617F1-DF6D-42BA-853A-89F9037362D2}" destId="{A599BFBD-29B9-4EAC-99E0-66BB9BA81A4F}" srcOrd="2" destOrd="0" presId="urn:microsoft.com/office/officeart/2018/2/layout/IconVerticalSolidList"/>
    <dgm:cxn modelId="{2659E610-989C-4D32-ABDC-FDEFF1079B81}" type="presParOf" srcId="{54B617F1-DF6D-42BA-853A-89F9037362D2}" destId="{7F187781-5F8C-46A8-8184-5517DE92A7F3}" srcOrd="3" destOrd="0" presId="urn:microsoft.com/office/officeart/2018/2/layout/IconVerticalSolidList"/>
    <dgm:cxn modelId="{0EA039AC-F9C8-4497-91BF-F6E0D14F3BF0}" type="presParOf" srcId="{E22596DC-68E2-4316-98C9-14230620B856}" destId="{3AC9D97C-F68D-408D-8A07-BE01F8B81200}" srcOrd="1" destOrd="0" presId="urn:microsoft.com/office/officeart/2018/2/layout/IconVerticalSolidList"/>
    <dgm:cxn modelId="{4331E0C6-DC18-4F59-810E-D72B0A5BA248}" type="presParOf" srcId="{E22596DC-68E2-4316-98C9-14230620B856}" destId="{D84BDFEE-ABA9-4223-8819-EF363472F654}" srcOrd="2" destOrd="0" presId="urn:microsoft.com/office/officeart/2018/2/layout/IconVerticalSolidList"/>
    <dgm:cxn modelId="{5B5CEB7A-FEA7-43C3-84C0-8F632A185154}" type="presParOf" srcId="{D84BDFEE-ABA9-4223-8819-EF363472F654}" destId="{06C0EA53-74BC-452A-A2A1-293D9D1C1BB9}" srcOrd="0" destOrd="0" presId="urn:microsoft.com/office/officeart/2018/2/layout/IconVerticalSolidList"/>
    <dgm:cxn modelId="{EC923BD2-A0E6-4F96-AFE9-23E2C8CF0FAE}" type="presParOf" srcId="{D84BDFEE-ABA9-4223-8819-EF363472F654}" destId="{961467D9-C74A-461A-9543-ABA54985A895}" srcOrd="1" destOrd="0" presId="urn:microsoft.com/office/officeart/2018/2/layout/IconVerticalSolidList"/>
    <dgm:cxn modelId="{0C20EBCB-4D16-4770-ADED-D77F07427DAE}" type="presParOf" srcId="{D84BDFEE-ABA9-4223-8819-EF363472F654}" destId="{3B8DE1B4-B931-441A-BDF3-3FCF8B8C0242}" srcOrd="2" destOrd="0" presId="urn:microsoft.com/office/officeart/2018/2/layout/IconVerticalSolidList"/>
    <dgm:cxn modelId="{3EC57CB1-6C85-43C0-B9FD-1ACC1108B33A}" type="presParOf" srcId="{D84BDFEE-ABA9-4223-8819-EF363472F654}" destId="{FD7E41F4-049F-4391-AE25-42156AC01C15}" srcOrd="3" destOrd="0" presId="urn:microsoft.com/office/officeart/2018/2/layout/IconVerticalSolidList"/>
    <dgm:cxn modelId="{EE2520A1-2829-4A9D-AC7E-4058F0422767}" type="presParOf" srcId="{E22596DC-68E2-4316-98C9-14230620B856}" destId="{FB263E6E-3989-4C0B-BAD8-A2648229879D}" srcOrd="3" destOrd="0" presId="urn:microsoft.com/office/officeart/2018/2/layout/IconVerticalSolidList"/>
    <dgm:cxn modelId="{21320960-622F-4A8A-A47E-95DDF9968F8A}" type="presParOf" srcId="{E22596DC-68E2-4316-98C9-14230620B856}" destId="{D9054F30-2F70-415F-B216-A36BADD66DC5}" srcOrd="4" destOrd="0" presId="urn:microsoft.com/office/officeart/2018/2/layout/IconVerticalSolidList"/>
    <dgm:cxn modelId="{39C8D277-DDF3-42C0-8C05-68F552044126}" type="presParOf" srcId="{D9054F30-2F70-415F-B216-A36BADD66DC5}" destId="{5702AB47-07E7-4A3E-973A-77BC47675B09}" srcOrd="0" destOrd="0" presId="urn:microsoft.com/office/officeart/2018/2/layout/IconVerticalSolidList"/>
    <dgm:cxn modelId="{CC8F93CA-4B9D-42F3-A0AB-3CD7C8030258}" type="presParOf" srcId="{D9054F30-2F70-415F-B216-A36BADD66DC5}" destId="{AD8F0E16-5D03-475C-A7B5-6F88F16F9919}" srcOrd="1" destOrd="0" presId="urn:microsoft.com/office/officeart/2018/2/layout/IconVerticalSolidList"/>
    <dgm:cxn modelId="{C5C3DCEA-CD19-4428-A018-A561DCE0795A}" type="presParOf" srcId="{D9054F30-2F70-415F-B216-A36BADD66DC5}" destId="{F5A19F8C-CBAD-469F-9FDA-D75AE5720C1F}" srcOrd="2" destOrd="0" presId="urn:microsoft.com/office/officeart/2018/2/layout/IconVerticalSolidList"/>
    <dgm:cxn modelId="{1EADE999-1269-4D24-8781-A35418F5CD25}" type="presParOf" srcId="{D9054F30-2F70-415F-B216-A36BADD66DC5}" destId="{C0BC4FB0-94A9-48BD-9E01-01200E2A8C88}" srcOrd="3" destOrd="0" presId="urn:microsoft.com/office/officeart/2018/2/layout/IconVerticalSolidList"/>
    <dgm:cxn modelId="{E64732FF-2E5E-4BE6-8128-2C50E757B3E8}" type="presParOf" srcId="{E22596DC-68E2-4316-98C9-14230620B856}" destId="{74105E53-2C34-47EF-BDBD-90B1F54DE55B}" srcOrd="5" destOrd="0" presId="urn:microsoft.com/office/officeart/2018/2/layout/IconVerticalSolidList"/>
    <dgm:cxn modelId="{D3C13DF8-35B3-4145-83E3-767C059EB38F}" type="presParOf" srcId="{E22596DC-68E2-4316-98C9-14230620B856}" destId="{426C9692-231F-4171-AD0C-D6D170676A04}" srcOrd="6" destOrd="0" presId="urn:microsoft.com/office/officeart/2018/2/layout/IconVerticalSolidList"/>
    <dgm:cxn modelId="{D5D29591-D141-4F95-9574-6D69627EACFD}" type="presParOf" srcId="{426C9692-231F-4171-AD0C-D6D170676A04}" destId="{09108B39-F9F3-488E-9D46-91869D835179}" srcOrd="0" destOrd="0" presId="urn:microsoft.com/office/officeart/2018/2/layout/IconVerticalSolidList"/>
    <dgm:cxn modelId="{1DC8E6B3-EFCD-4B13-9F43-50A39499A9BC}" type="presParOf" srcId="{426C9692-231F-4171-AD0C-D6D170676A04}" destId="{9640F911-DA46-4DD2-BE4D-4EB13781A888}" srcOrd="1" destOrd="0" presId="urn:microsoft.com/office/officeart/2018/2/layout/IconVerticalSolidList"/>
    <dgm:cxn modelId="{B496650B-958C-403D-B8E3-4622B9734CEF}" type="presParOf" srcId="{426C9692-231F-4171-AD0C-D6D170676A04}" destId="{1380CAC4-54E2-4ED4-8E7A-93AA4E2D5B31}" srcOrd="2" destOrd="0" presId="urn:microsoft.com/office/officeart/2018/2/layout/IconVerticalSolidList"/>
    <dgm:cxn modelId="{D6E028A4-5334-4607-ACDC-B2F510291480}" type="presParOf" srcId="{426C9692-231F-4171-AD0C-D6D170676A04}" destId="{2E08EDF8-8873-4F5B-9F9B-EE960EC7F7B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8EFB8F-D9C3-4DDC-B1AD-C6BBC61831C7}" type="doc">
      <dgm:prSet loTypeId="urn:microsoft.com/office/officeart/2018/2/layout/IconLabelList" loCatId="icon" qsTypeId="urn:microsoft.com/office/officeart/2005/8/quickstyle/simple5" qsCatId="simple" csTypeId="urn:microsoft.com/office/officeart/2005/8/colors/colorful5" csCatId="colorful" phldr="1"/>
      <dgm:spPr/>
      <dgm:t>
        <a:bodyPr/>
        <a:lstStyle/>
        <a:p>
          <a:endParaRPr lang="en-US"/>
        </a:p>
      </dgm:t>
    </dgm:pt>
    <dgm:pt modelId="{1A35F128-D840-48B7-8B9D-1B869ECE3674}">
      <dgm:prSet/>
      <dgm:spPr/>
      <dgm:t>
        <a:bodyPr/>
        <a:lstStyle/>
        <a:p>
          <a:pPr>
            <a:lnSpc>
              <a:spcPct val="100000"/>
            </a:lnSpc>
          </a:pPr>
          <a:r>
            <a:rPr lang="en-US"/>
            <a:t>Learning Target: Draw a </a:t>
          </a:r>
          <a:r>
            <a:rPr lang="en-US">
              <a:latin typeface="Aptos Display" panose="020F0302020204030204"/>
            </a:rPr>
            <a:t>Colorado Mountain Meadow</a:t>
          </a:r>
          <a:endParaRPr lang="en-US"/>
        </a:p>
      </dgm:t>
    </dgm:pt>
    <dgm:pt modelId="{5A49AF0C-9039-4669-8EE5-0FD843BDC50E}" type="parTrans" cxnId="{493B2083-478F-4EE6-A9A5-ABCE211902BD}">
      <dgm:prSet/>
      <dgm:spPr/>
      <dgm:t>
        <a:bodyPr/>
        <a:lstStyle/>
        <a:p>
          <a:endParaRPr lang="en-US"/>
        </a:p>
      </dgm:t>
    </dgm:pt>
    <dgm:pt modelId="{04577BBB-C7EC-4417-8894-7EDC122F55F9}" type="sibTrans" cxnId="{493B2083-478F-4EE6-A9A5-ABCE211902BD}">
      <dgm:prSet/>
      <dgm:spPr/>
      <dgm:t>
        <a:bodyPr/>
        <a:lstStyle/>
        <a:p>
          <a:endParaRPr lang="en-US"/>
        </a:p>
      </dgm:t>
    </dgm:pt>
    <dgm:pt modelId="{DBA6ADE7-97AC-4115-A869-7ECC051F4E65}">
      <dgm:prSet phldr="0"/>
      <dgm:spPr/>
      <dgm:t>
        <a:bodyPr/>
        <a:lstStyle/>
        <a:p>
          <a:pPr>
            <a:lnSpc>
              <a:spcPct val="100000"/>
            </a:lnSpc>
          </a:pPr>
          <a:r>
            <a:rPr lang="en-US" i="1"/>
            <a:t>I can describe and illustrate the key features of a Colorado mountain meadow in a simple drawing.</a:t>
          </a:r>
          <a:endParaRPr lang="en-US">
            <a:latin typeface="Aptos Display" panose="020F0302020204030204"/>
          </a:endParaRPr>
        </a:p>
      </dgm:t>
    </dgm:pt>
    <dgm:pt modelId="{4FFEFB40-5EE5-4A48-8BA5-C8BF9A8447AB}" type="parTrans" cxnId="{03DD1D48-C59C-40CD-B10B-8455D84991BA}">
      <dgm:prSet/>
      <dgm:spPr/>
    </dgm:pt>
    <dgm:pt modelId="{688E2503-BB5A-4673-A5F6-A409D607993F}" type="sibTrans" cxnId="{03DD1D48-C59C-40CD-B10B-8455D84991BA}">
      <dgm:prSet/>
      <dgm:spPr/>
    </dgm:pt>
    <dgm:pt modelId="{B778A942-EF85-4C81-B61D-FC5479F41289}" type="pres">
      <dgm:prSet presAssocID="{DB8EFB8F-D9C3-4DDC-B1AD-C6BBC61831C7}" presName="root" presStyleCnt="0">
        <dgm:presLayoutVars>
          <dgm:dir/>
          <dgm:resizeHandles val="exact"/>
        </dgm:presLayoutVars>
      </dgm:prSet>
      <dgm:spPr/>
    </dgm:pt>
    <dgm:pt modelId="{41B72473-91A8-45D1-9D18-82A1C5A7BE7D}" type="pres">
      <dgm:prSet presAssocID="{1A35F128-D840-48B7-8B9D-1B869ECE3674}" presName="compNode" presStyleCnt="0"/>
      <dgm:spPr/>
    </dgm:pt>
    <dgm:pt modelId="{6DC08B33-E94C-4E02-B296-979323583B19}" type="pres">
      <dgm:prSet presAssocID="{1A35F128-D840-48B7-8B9D-1B869ECE3674}"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untains with solid fill"/>
        </a:ext>
      </dgm:extLst>
    </dgm:pt>
    <dgm:pt modelId="{AA61F98E-BDC6-4F02-AC3B-A5C6DD7B2A0D}" type="pres">
      <dgm:prSet presAssocID="{1A35F128-D840-48B7-8B9D-1B869ECE3674}" presName="spaceRect" presStyleCnt="0"/>
      <dgm:spPr/>
    </dgm:pt>
    <dgm:pt modelId="{FFC21318-24A8-4A84-B6BE-D34E38B60CD6}" type="pres">
      <dgm:prSet presAssocID="{1A35F128-D840-48B7-8B9D-1B869ECE3674}" presName="textRect" presStyleLbl="revTx" presStyleIdx="0" presStyleCnt="2">
        <dgm:presLayoutVars>
          <dgm:chMax val="1"/>
          <dgm:chPref val="1"/>
        </dgm:presLayoutVars>
      </dgm:prSet>
      <dgm:spPr/>
    </dgm:pt>
    <dgm:pt modelId="{752BA10F-8F21-4742-9D54-F07E2692F011}" type="pres">
      <dgm:prSet presAssocID="{04577BBB-C7EC-4417-8894-7EDC122F55F9}" presName="sibTrans" presStyleCnt="0"/>
      <dgm:spPr/>
    </dgm:pt>
    <dgm:pt modelId="{3D845B98-2369-4F03-AC14-3D3E2133AC01}" type="pres">
      <dgm:prSet presAssocID="{DBA6ADE7-97AC-4115-A869-7ECC051F4E65}" presName="compNode" presStyleCnt="0"/>
      <dgm:spPr/>
    </dgm:pt>
    <dgm:pt modelId="{459D6041-B715-46DA-85D0-4206C3397B1B}" type="pres">
      <dgm:prSet presAssocID="{DBA6ADE7-97AC-4115-A869-7ECC051F4E6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descr="Wildflowers in mountain meadow"/>
        </a:ext>
      </dgm:extLst>
    </dgm:pt>
    <dgm:pt modelId="{4D32B945-9816-44CB-A819-5BC20FC8D04F}" type="pres">
      <dgm:prSet presAssocID="{DBA6ADE7-97AC-4115-A869-7ECC051F4E65}" presName="spaceRect" presStyleCnt="0"/>
      <dgm:spPr/>
    </dgm:pt>
    <dgm:pt modelId="{FDF41B81-6BA8-41A6-B2BE-B66E264C9805}" type="pres">
      <dgm:prSet presAssocID="{DBA6ADE7-97AC-4115-A869-7ECC051F4E65}" presName="textRect" presStyleLbl="revTx" presStyleIdx="1" presStyleCnt="2">
        <dgm:presLayoutVars>
          <dgm:chMax val="1"/>
          <dgm:chPref val="1"/>
        </dgm:presLayoutVars>
      </dgm:prSet>
      <dgm:spPr/>
    </dgm:pt>
  </dgm:ptLst>
  <dgm:cxnLst>
    <dgm:cxn modelId="{C030CB09-C4C5-443D-B722-C5D5A205A875}" type="presOf" srcId="{DB8EFB8F-D9C3-4DDC-B1AD-C6BBC61831C7}" destId="{B778A942-EF85-4C81-B61D-FC5479F41289}" srcOrd="0" destOrd="0" presId="urn:microsoft.com/office/officeart/2018/2/layout/IconLabelList"/>
    <dgm:cxn modelId="{7DE67A10-E752-439A-8CB8-968CA47E8B5D}" type="presOf" srcId="{1A35F128-D840-48B7-8B9D-1B869ECE3674}" destId="{FFC21318-24A8-4A84-B6BE-D34E38B60CD6}" srcOrd="0" destOrd="0" presId="urn:microsoft.com/office/officeart/2018/2/layout/IconLabelList"/>
    <dgm:cxn modelId="{7385C518-DB97-45A4-9A49-F94318F8EFB5}" type="presOf" srcId="{DBA6ADE7-97AC-4115-A869-7ECC051F4E65}" destId="{FDF41B81-6BA8-41A6-B2BE-B66E264C9805}" srcOrd="0" destOrd="0" presId="urn:microsoft.com/office/officeart/2018/2/layout/IconLabelList"/>
    <dgm:cxn modelId="{03DD1D48-C59C-40CD-B10B-8455D84991BA}" srcId="{DB8EFB8F-D9C3-4DDC-B1AD-C6BBC61831C7}" destId="{DBA6ADE7-97AC-4115-A869-7ECC051F4E65}" srcOrd="1" destOrd="0" parTransId="{4FFEFB40-5EE5-4A48-8BA5-C8BF9A8447AB}" sibTransId="{688E2503-BB5A-4673-A5F6-A409D607993F}"/>
    <dgm:cxn modelId="{493B2083-478F-4EE6-A9A5-ABCE211902BD}" srcId="{DB8EFB8F-D9C3-4DDC-B1AD-C6BBC61831C7}" destId="{1A35F128-D840-48B7-8B9D-1B869ECE3674}" srcOrd="0" destOrd="0" parTransId="{5A49AF0C-9039-4669-8EE5-0FD843BDC50E}" sibTransId="{04577BBB-C7EC-4417-8894-7EDC122F55F9}"/>
    <dgm:cxn modelId="{82D4C6E2-BA64-462C-933E-0768E2272431}" type="presParOf" srcId="{B778A942-EF85-4C81-B61D-FC5479F41289}" destId="{41B72473-91A8-45D1-9D18-82A1C5A7BE7D}" srcOrd="0" destOrd="0" presId="urn:microsoft.com/office/officeart/2018/2/layout/IconLabelList"/>
    <dgm:cxn modelId="{71A9EE98-7990-43FD-AC1F-36473FC0E5EF}" type="presParOf" srcId="{41B72473-91A8-45D1-9D18-82A1C5A7BE7D}" destId="{6DC08B33-E94C-4E02-B296-979323583B19}" srcOrd="0" destOrd="0" presId="urn:microsoft.com/office/officeart/2018/2/layout/IconLabelList"/>
    <dgm:cxn modelId="{153CF271-B74E-4DCE-B1DB-2A7EE58A2BA2}" type="presParOf" srcId="{41B72473-91A8-45D1-9D18-82A1C5A7BE7D}" destId="{AA61F98E-BDC6-4F02-AC3B-A5C6DD7B2A0D}" srcOrd="1" destOrd="0" presId="urn:microsoft.com/office/officeart/2018/2/layout/IconLabelList"/>
    <dgm:cxn modelId="{DF0AC90A-3D8C-4A10-A0F6-1329958E6854}" type="presParOf" srcId="{41B72473-91A8-45D1-9D18-82A1C5A7BE7D}" destId="{FFC21318-24A8-4A84-B6BE-D34E38B60CD6}" srcOrd="2" destOrd="0" presId="urn:microsoft.com/office/officeart/2018/2/layout/IconLabelList"/>
    <dgm:cxn modelId="{742039D1-B1EA-4F2B-B75D-01B4BC2C2841}" type="presParOf" srcId="{B778A942-EF85-4C81-B61D-FC5479F41289}" destId="{752BA10F-8F21-4742-9D54-F07E2692F011}" srcOrd="1" destOrd="0" presId="urn:microsoft.com/office/officeart/2018/2/layout/IconLabelList"/>
    <dgm:cxn modelId="{CDC54870-6EBB-47CB-986B-473BDCADD02D}" type="presParOf" srcId="{B778A942-EF85-4C81-B61D-FC5479F41289}" destId="{3D845B98-2369-4F03-AC14-3D3E2133AC01}" srcOrd="2" destOrd="0" presId="urn:microsoft.com/office/officeart/2018/2/layout/IconLabelList"/>
    <dgm:cxn modelId="{29F5AAA4-5DAB-4F23-898C-EA3D4DF63CA0}" type="presParOf" srcId="{3D845B98-2369-4F03-AC14-3D3E2133AC01}" destId="{459D6041-B715-46DA-85D0-4206C3397B1B}" srcOrd="0" destOrd="0" presId="urn:microsoft.com/office/officeart/2018/2/layout/IconLabelList"/>
    <dgm:cxn modelId="{3270B7F0-0DC4-4E9A-8A30-A94C57332A0D}" type="presParOf" srcId="{3D845B98-2369-4F03-AC14-3D3E2133AC01}" destId="{4D32B945-9816-44CB-A819-5BC20FC8D04F}" srcOrd="1" destOrd="0" presId="urn:microsoft.com/office/officeart/2018/2/layout/IconLabelList"/>
    <dgm:cxn modelId="{7156FD35-2F7D-42AC-B816-DC69CB4DEEB5}" type="presParOf" srcId="{3D845B98-2369-4F03-AC14-3D3E2133AC01}" destId="{FDF41B81-6BA8-41A6-B2BE-B66E264C980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A0AED-CC40-4938-83D0-1A6EFAED4EA2}">
      <dsp:nvSpPr>
        <dsp:cNvPr id="0" name=""/>
        <dsp:cNvSpPr/>
      </dsp:nvSpPr>
      <dsp:spPr>
        <a:xfrm>
          <a:off x="0" y="1808"/>
          <a:ext cx="10515600" cy="9166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5A0CD1-2E12-42CA-84A2-829E2DD480C1}">
      <dsp:nvSpPr>
        <dsp:cNvPr id="0" name=""/>
        <dsp:cNvSpPr/>
      </dsp:nvSpPr>
      <dsp:spPr>
        <a:xfrm>
          <a:off x="277275" y="208046"/>
          <a:ext cx="504136" cy="504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187781-5F8C-46A8-8184-5517DE92A7F3}">
      <dsp:nvSpPr>
        <dsp:cNvPr id="0" name=""/>
        <dsp:cNvSpPr/>
      </dsp:nvSpPr>
      <dsp:spPr>
        <a:xfrm>
          <a:off x="1058686" y="180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889000">
            <a:lnSpc>
              <a:spcPct val="100000"/>
            </a:lnSpc>
            <a:spcBef>
              <a:spcPct val="0"/>
            </a:spcBef>
            <a:spcAft>
              <a:spcPct val="35000"/>
            </a:spcAft>
            <a:buNone/>
          </a:pPr>
          <a:r>
            <a:rPr lang="en-US" sz="2000" kern="1200"/>
            <a:t>Review the ladder of feedback structure from the last COP meeting, as well as provide an opportunity to share out successes. </a:t>
          </a:r>
        </a:p>
      </dsp:txBody>
      <dsp:txXfrm>
        <a:off x="1058686" y="1808"/>
        <a:ext cx="9456913" cy="916611"/>
      </dsp:txXfrm>
    </dsp:sp>
    <dsp:sp modelId="{06C0EA53-74BC-452A-A2A1-293D9D1C1BB9}">
      <dsp:nvSpPr>
        <dsp:cNvPr id="0" name=""/>
        <dsp:cNvSpPr/>
      </dsp:nvSpPr>
      <dsp:spPr>
        <a:xfrm>
          <a:off x="0" y="1147573"/>
          <a:ext cx="10515600" cy="9166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1467D9-C74A-461A-9543-ABA54985A895}">
      <dsp:nvSpPr>
        <dsp:cNvPr id="0" name=""/>
        <dsp:cNvSpPr/>
      </dsp:nvSpPr>
      <dsp:spPr>
        <a:xfrm>
          <a:off x="277275" y="1353811"/>
          <a:ext cx="504136" cy="504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7E41F4-049F-4391-AE25-42156AC01C15}">
      <dsp:nvSpPr>
        <dsp:cNvPr id="0" name=""/>
        <dsp:cNvSpPr/>
      </dsp:nvSpPr>
      <dsp:spPr>
        <a:xfrm>
          <a:off x="1058686" y="114757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889000" rtl="0">
            <a:lnSpc>
              <a:spcPct val="100000"/>
            </a:lnSpc>
            <a:spcBef>
              <a:spcPct val="0"/>
            </a:spcBef>
            <a:spcAft>
              <a:spcPct val="35000"/>
            </a:spcAft>
            <a:buNone/>
          </a:pPr>
          <a:r>
            <a:rPr lang="en-US" sz="2000" kern="1200"/>
            <a:t>Deepen understanding of the purpose and value of student </a:t>
          </a:r>
          <a:r>
            <a:rPr lang="en-US" sz="2000" kern="1200">
              <a:latin typeface="Aptos Display" panose="020F0302020204030204"/>
            </a:rPr>
            <a:t>self-assessment and</a:t>
          </a:r>
          <a:r>
            <a:rPr lang="en-US" sz="2000" kern="1200"/>
            <a:t> how it can be a guiding point for students taking accountability for their own learning. </a:t>
          </a:r>
        </a:p>
      </dsp:txBody>
      <dsp:txXfrm>
        <a:off x="1058686" y="1147573"/>
        <a:ext cx="9456913" cy="916611"/>
      </dsp:txXfrm>
    </dsp:sp>
    <dsp:sp modelId="{5702AB47-07E7-4A3E-973A-77BC47675B09}">
      <dsp:nvSpPr>
        <dsp:cNvPr id="0" name=""/>
        <dsp:cNvSpPr/>
      </dsp:nvSpPr>
      <dsp:spPr>
        <a:xfrm>
          <a:off x="0" y="2293338"/>
          <a:ext cx="10515600" cy="91661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8F0E16-5D03-475C-A7B5-6F88F16F9919}">
      <dsp:nvSpPr>
        <dsp:cNvPr id="0" name=""/>
        <dsp:cNvSpPr/>
      </dsp:nvSpPr>
      <dsp:spPr>
        <a:xfrm>
          <a:off x="277275" y="2499576"/>
          <a:ext cx="504136" cy="504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BC4FB0-94A9-48BD-9E01-01200E2A8C88}">
      <dsp:nvSpPr>
        <dsp:cNvPr id="0" name=""/>
        <dsp:cNvSpPr/>
      </dsp:nvSpPr>
      <dsp:spPr>
        <a:xfrm>
          <a:off x="1058686" y="229333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889000">
            <a:lnSpc>
              <a:spcPct val="100000"/>
            </a:lnSpc>
            <a:spcBef>
              <a:spcPct val="0"/>
            </a:spcBef>
            <a:spcAft>
              <a:spcPct val="35000"/>
            </a:spcAft>
            <a:buNone/>
          </a:pPr>
          <a:r>
            <a:rPr lang="en-US" sz="2000" kern="1200"/>
            <a:t>Identify strategies for embedding </a:t>
          </a:r>
          <a:r>
            <a:rPr lang="en-US" sz="2000" kern="1200">
              <a:latin typeface="Aptos Display" panose="020F0302020204030204"/>
            </a:rPr>
            <a:t>self-assessment</a:t>
          </a:r>
          <a:r>
            <a:rPr lang="en-US" sz="2000" kern="1200"/>
            <a:t> into daily formative assessment routines. </a:t>
          </a:r>
        </a:p>
      </dsp:txBody>
      <dsp:txXfrm>
        <a:off x="1058686" y="2293338"/>
        <a:ext cx="9456913" cy="916611"/>
      </dsp:txXfrm>
    </dsp:sp>
    <dsp:sp modelId="{09108B39-F9F3-488E-9D46-91869D835179}">
      <dsp:nvSpPr>
        <dsp:cNvPr id="0" name=""/>
        <dsp:cNvSpPr/>
      </dsp:nvSpPr>
      <dsp:spPr>
        <a:xfrm>
          <a:off x="0" y="3439103"/>
          <a:ext cx="10515600" cy="91661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40F911-DA46-4DD2-BE4D-4EB13781A888}">
      <dsp:nvSpPr>
        <dsp:cNvPr id="0" name=""/>
        <dsp:cNvSpPr/>
      </dsp:nvSpPr>
      <dsp:spPr>
        <a:xfrm>
          <a:off x="277275" y="3645341"/>
          <a:ext cx="504136" cy="5041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08EDF8-8873-4F5B-9F9B-EE960EC7F7B7}">
      <dsp:nvSpPr>
        <dsp:cNvPr id="0" name=""/>
        <dsp:cNvSpPr/>
      </dsp:nvSpPr>
      <dsp:spPr>
        <a:xfrm>
          <a:off x="1058686" y="343910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889000">
            <a:lnSpc>
              <a:spcPct val="100000"/>
            </a:lnSpc>
            <a:spcBef>
              <a:spcPct val="0"/>
            </a:spcBef>
            <a:spcAft>
              <a:spcPct val="35000"/>
            </a:spcAft>
            <a:buNone/>
          </a:pPr>
          <a:r>
            <a:rPr lang="en-US" sz="2000" kern="1200"/>
            <a:t>Review</a:t>
          </a:r>
          <a:r>
            <a:rPr lang="en-US" sz="2000" kern="1200">
              <a:latin typeface="Aptos Display" panose="020F0302020204030204"/>
            </a:rPr>
            <a:t> next steps</a:t>
          </a:r>
          <a:r>
            <a:rPr lang="en-US" sz="2000" kern="1200"/>
            <a:t> and how to start small to make the largest impact. </a:t>
          </a:r>
        </a:p>
      </dsp:txBody>
      <dsp:txXfrm>
        <a:off x="1058686" y="3439103"/>
        <a:ext cx="9456913" cy="9166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08B33-E94C-4E02-B296-979323583B19}">
      <dsp:nvSpPr>
        <dsp:cNvPr id="0" name=""/>
        <dsp:cNvSpPr/>
      </dsp:nvSpPr>
      <dsp:spPr>
        <a:xfrm>
          <a:off x="1747800" y="608594"/>
          <a:ext cx="1944000" cy="1944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FC21318-24A8-4A84-B6BE-D34E38B60CD6}">
      <dsp:nvSpPr>
        <dsp:cNvPr id="0" name=""/>
        <dsp:cNvSpPr/>
      </dsp:nvSpPr>
      <dsp:spPr>
        <a:xfrm>
          <a:off x="559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Learning Target: Draw a </a:t>
          </a:r>
          <a:r>
            <a:rPr lang="en-US" sz="1600" kern="1200">
              <a:latin typeface="Aptos Display" panose="020F0302020204030204"/>
            </a:rPr>
            <a:t>Colorado Mountain Meadow</a:t>
          </a:r>
          <a:endParaRPr lang="en-US" sz="1600" kern="1200"/>
        </a:p>
      </dsp:txBody>
      <dsp:txXfrm>
        <a:off x="559800" y="3022743"/>
        <a:ext cx="4320000" cy="720000"/>
      </dsp:txXfrm>
    </dsp:sp>
    <dsp:sp modelId="{459D6041-B715-46DA-85D0-4206C3397B1B}">
      <dsp:nvSpPr>
        <dsp:cNvPr id="0" name=""/>
        <dsp:cNvSpPr/>
      </dsp:nvSpPr>
      <dsp:spPr>
        <a:xfrm>
          <a:off x="6823800" y="6085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DF41B81-6BA8-41A6-B2BE-B66E264C9805}">
      <dsp:nvSpPr>
        <dsp:cNvPr id="0" name=""/>
        <dsp:cNvSpPr/>
      </dsp:nvSpPr>
      <dsp:spPr>
        <a:xfrm>
          <a:off x="5635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i="1" kern="1200"/>
            <a:t>I can describe and illustrate the key features of a Colorado mountain meadow in a simple drawing.</a:t>
          </a:r>
          <a:endParaRPr lang="en-US" sz="1600" kern="1200">
            <a:latin typeface="Aptos Display" panose="020F0302020204030204"/>
          </a:endParaRPr>
        </a:p>
      </dsp:txBody>
      <dsp:txXfrm>
        <a:off x="5635800" y="3022743"/>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0AAFC7-5BA1-41E0-8C75-0CF811B89435}" type="datetimeFigureOut">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1DC20E-D0A7-43A6-A689-B6DA7CF5B9FA}" type="slidenum">
              <a:t>‹#›</a:t>
            </a:fld>
            <a:endParaRPr lang="en-US"/>
          </a:p>
        </p:txBody>
      </p:sp>
    </p:spTree>
    <p:extLst>
      <p:ext uri="{BB962C8B-B14F-4D97-AF65-F5344CB8AC3E}">
        <p14:creationId xmlns:p14="http://schemas.microsoft.com/office/powerpoint/2010/main" val="27884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jff.org/idea/assessing-learning-student-center-series/"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thecorecollaborative.com/three-tools-for-engaging-students-in-self-assessmen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Throw in Cowboy stick figure drawing for recap</a:t>
            </a:r>
          </a:p>
        </p:txBody>
      </p:sp>
      <p:sp>
        <p:nvSpPr>
          <p:cNvPr id="4" name="Slide Number Placeholder 3"/>
          <p:cNvSpPr>
            <a:spLocks noGrp="1"/>
          </p:cNvSpPr>
          <p:nvPr>
            <p:ph type="sldNum" sz="quarter" idx="5"/>
          </p:nvPr>
        </p:nvSpPr>
        <p:spPr/>
        <p:txBody>
          <a:bodyPr/>
          <a:lstStyle/>
          <a:p>
            <a:fld id="{791DC20E-D0A7-43A6-A689-B6DA7CF5B9FA}" type="slidenum">
              <a:rPr lang="en-US"/>
              <a:t>3</a:t>
            </a:fld>
            <a:endParaRPr lang="en-US"/>
          </a:p>
        </p:txBody>
      </p:sp>
    </p:spTree>
    <p:extLst>
      <p:ext uri="{BB962C8B-B14F-4D97-AF65-F5344CB8AC3E}">
        <p14:creationId xmlns:p14="http://schemas.microsoft.com/office/powerpoint/2010/main" val="1486103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Think of your own journey towards self </a:t>
            </a:r>
            <a:r>
              <a:rPr lang="en-US" err="1">
                <a:ea typeface="Calibri"/>
                <a:cs typeface="Calibri"/>
              </a:rPr>
              <a:t>efficiacy</a:t>
            </a:r>
            <a:r>
              <a:rPr lang="en-US">
                <a:ea typeface="Calibri"/>
                <a:cs typeface="Calibri"/>
              </a:rPr>
              <a:t>. How do you get there and build your confidence? We are all human. </a:t>
            </a:r>
          </a:p>
        </p:txBody>
      </p:sp>
      <p:sp>
        <p:nvSpPr>
          <p:cNvPr id="4" name="Slide Number Placeholder 3"/>
          <p:cNvSpPr>
            <a:spLocks noGrp="1"/>
          </p:cNvSpPr>
          <p:nvPr>
            <p:ph type="sldNum" sz="quarter" idx="5"/>
          </p:nvPr>
        </p:nvSpPr>
        <p:spPr/>
        <p:txBody>
          <a:bodyPr/>
          <a:lstStyle/>
          <a:p>
            <a:fld id="{791DC20E-D0A7-43A6-A689-B6DA7CF5B9FA}" type="slidenum">
              <a:rPr lang="en-US"/>
              <a:t>6</a:t>
            </a:fld>
            <a:endParaRPr lang="en-US"/>
          </a:p>
        </p:txBody>
      </p:sp>
    </p:spTree>
    <p:extLst>
      <p:ext uri="{BB962C8B-B14F-4D97-AF65-F5344CB8AC3E}">
        <p14:creationId xmlns:p14="http://schemas.microsoft.com/office/powerpoint/2010/main" val="4221434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91DC20E-D0A7-43A6-A689-B6DA7CF5B9FA}" type="slidenum">
              <a:rPr lang="en-US"/>
              <a:t>7</a:t>
            </a:fld>
            <a:endParaRPr lang="en-US"/>
          </a:p>
        </p:txBody>
      </p:sp>
    </p:spTree>
    <p:extLst>
      <p:ext uri="{BB962C8B-B14F-4D97-AF65-F5344CB8AC3E}">
        <p14:creationId xmlns:p14="http://schemas.microsoft.com/office/powerpoint/2010/main" val="107268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Loop back to descriptive feedback – don't remember how </a:t>
            </a:r>
            <a:r>
              <a:rPr lang="en-US" err="1">
                <a:ea typeface="Calibri"/>
                <a:cs typeface="Calibri"/>
              </a:rPr>
              <a:t>indepth</a:t>
            </a:r>
            <a:r>
              <a:rPr lang="en-US">
                <a:ea typeface="Calibri"/>
                <a:cs typeface="Calibri"/>
              </a:rPr>
              <a:t> we went at CACTE. </a:t>
            </a:r>
          </a:p>
        </p:txBody>
      </p:sp>
      <p:sp>
        <p:nvSpPr>
          <p:cNvPr id="4" name="Slide Number Placeholder 3"/>
          <p:cNvSpPr>
            <a:spLocks noGrp="1"/>
          </p:cNvSpPr>
          <p:nvPr>
            <p:ph type="sldNum" sz="quarter" idx="5"/>
          </p:nvPr>
        </p:nvSpPr>
        <p:spPr/>
        <p:txBody>
          <a:bodyPr/>
          <a:lstStyle/>
          <a:p>
            <a:fld id="{791DC20E-D0A7-43A6-A689-B6DA7CF5B9FA}" type="slidenum">
              <a:t>9</a:t>
            </a:fld>
            <a:endParaRPr lang="en-US"/>
          </a:p>
        </p:txBody>
      </p:sp>
    </p:spTree>
    <p:extLst>
      <p:ext uri="{BB962C8B-B14F-4D97-AF65-F5344CB8AC3E}">
        <p14:creationId xmlns:p14="http://schemas.microsoft.com/office/powerpoint/2010/main" val="429738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Ability for students/learners to reflect/assess assessments to improve learning and growth. Engaged and willing to take risk. Goal-oriented (importance of standard)</a:t>
            </a:r>
          </a:p>
          <a:p>
            <a:endParaRPr lang="en-US">
              <a:ea typeface="Calibri"/>
              <a:cs typeface="Calibri"/>
            </a:endParaRPr>
          </a:p>
          <a:p>
            <a:r>
              <a:rPr lang="en-US">
                <a:ea typeface="Calibri"/>
                <a:cs typeface="Calibri"/>
              </a:rPr>
              <a:t>Many students were not trained to be assessment-capable learners; some will learn the skill faster than others. Many times that student who digs their heels in hasn't had great success in the past, they need someone to believe in them, talk them through situations, celebrate small wins and more. </a:t>
            </a:r>
          </a:p>
        </p:txBody>
      </p:sp>
      <p:sp>
        <p:nvSpPr>
          <p:cNvPr id="4" name="Slide Number Placeholder 3"/>
          <p:cNvSpPr>
            <a:spLocks noGrp="1"/>
          </p:cNvSpPr>
          <p:nvPr>
            <p:ph type="sldNum" sz="quarter" idx="5"/>
          </p:nvPr>
        </p:nvSpPr>
        <p:spPr/>
        <p:txBody>
          <a:bodyPr/>
          <a:lstStyle/>
          <a:p>
            <a:fld id="{791DC20E-D0A7-43A6-A689-B6DA7CF5B9FA}" type="slidenum">
              <a:t>11</a:t>
            </a:fld>
            <a:endParaRPr lang="en-US"/>
          </a:p>
        </p:txBody>
      </p:sp>
    </p:spTree>
    <p:extLst>
      <p:ext uri="{BB962C8B-B14F-4D97-AF65-F5344CB8AC3E}">
        <p14:creationId xmlns:p14="http://schemas.microsoft.com/office/powerpoint/2010/main" val="2227004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Ocean topography with school of fish</a:t>
            </a:r>
          </a:p>
        </p:txBody>
      </p:sp>
      <p:sp>
        <p:nvSpPr>
          <p:cNvPr id="4" name="Slide Number Placeholder 3"/>
          <p:cNvSpPr>
            <a:spLocks noGrp="1"/>
          </p:cNvSpPr>
          <p:nvPr>
            <p:ph type="sldNum" sz="quarter" idx="5"/>
          </p:nvPr>
        </p:nvSpPr>
        <p:spPr/>
        <p:txBody>
          <a:bodyPr/>
          <a:lstStyle/>
          <a:p>
            <a:fld id="{791DC20E-D0A7-43A6-A689-B6DA7CF5B9FA}" type="slidenum">
              <a:rPr lang="en-US"/>
              <a:t>13</a:t>
            </a:fld>
            <a:endParaRPr lang="en-US"/>
          </a:p>
        </p:txBody>
      </p:sp>
    </p:spTree>
    <p:extLst>
      <p:ext uri="{BB962C8B-B14F-4D97-AF65-F5344CB8AC3E}">
        <p14:creationId xmlns:p14="http://schemas.microsoft.com/office/powerpoint/2010/main" val="1274814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Success </a:t>
            </a:r>
            <a:r>
              <a:rPr lang="en-US" err="1">
                <a:ea typeface="Calibri"/>
                <a:cs typeface="Calibri"/>
              </a:rPr>
              <a:t>Critiera</a:t>
            </a:r>
            <a:r>
              <a:rPr lang="en-US">
                <a:ea typeface="Calibri"/>
                <a:cs typeface="Calibri"/>
              </a:rPr>
              <a:t> – how do we know we have successfully drawn a cowboy? </a:t>
            </a:r>
          </a:p>
          <a:p>
            <a:pPr marL="228600" indent="-228600">
              <a:buAutoNum type="arabicPeriod"/>
            </a:pPr>
            <a:r>
              <a:rPr lang="en-US">
                <a:ea typeface="Calibri"/>
                <a:cs typeface="Calibri"/>
              </a:rPr>
              <a:t>Image of a person</a:t>
            </a:r>
          </a:p>
          <a:p>
            <a:pPr marL="228600" indent="-228600">
              <a:buAutoNum type="arabicPeriod"/>
            </a:pPr>
            <a:r>
              <a:rPr lang="en-US">
                <a:ea typeface="Calibri"/>
                <a:cs typeface="Calibri"/>
              </a:rPr>
              <a:t>2-3 characteristics of a cowboy (hat, boots, horse, spurs, rope, mustache, saddle, </a:t>
            </a:r>
            <a:r>
              <a:rPr lang="en-US" err="1">
                <a:ea typeface="Calibri"/>
                <a:cs typeface="Calibri"/>
              </a:rPr>
              <a:t>etc</a:t>
            </a:r>
            <a:r>
              <a:rPr lang="en-US">
                <a:ea typeface="Calibri"/>
                <a:cs typeface="Calibri"/>
              </a:rPr>
              <a:t>)</a:t>
            </a:r>
          </a:p>
          <a:p>
            <a:r>
              <a:rPr lang="en-US">
                <a:ea typeface="Calibri"/>
                <a:cs typeface="Calibri"/>
              </a:rPr>
              <a:t>Advanced – multiple characteristics/landscape</a:t>
            </a:r>
            <a:endParaRPr lang="en-US"/>
          </a:p>
        </p:txBody>
      </p:sp>
      <p:sp>
        <p:nvSpPr>
          <p:cNvPr id="4" name="Slide Number Placeholder 3"/>
          <p:cNvSpPr>
            <a:spLocks noGrp="1"/>
          </p:cNvSpPr>
          <p:nvPr>
            <p:ph type="sldNum" sz="quarter" idx="5"/>
          </p:nvPr>
        </p:nvSpPr>
        <p:spPr/>
        <p:txBody>
          <a:bodyPr/>
          <a:lstStyle/>
          <a:p>
            <a:fld id="{199E88B6-B30B-4E94-AC8A-A5F9BE730D1A}" type="slidenum">
              <a:rPr lang="en-US" smtClean="0"/>
              <a:t>14</a:t>
            </a:fld>
            <a:endParaRPr lang="en-US"/>
          </a:p>
        </p:txBody>
      </p:sp>
    </p:spTree>
    <p:extLst>
      <p:ext uri="{BB962C8B-B14F-4D97-AF65-F5344CB8AC3E}">
        <p14:creationId xmlns:p14="http://schemas.microsoft.com/office/powerpoint/2010/main" val="2883354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Self Reflection prior to work, </a:t>
            </a:r>
          </a:p>
          <a:p>
            <a:r>
              <a:rPr lang="en-US">
                <a:ea typeface="Calibri"/>
                <a:cs typeface="Calibri"/>
              </a:rPr>
              <a:t>Gap identification</a:t>
            </a:r>
          </a:p>
          <a:p>
            <a:r>
              <a:rPr lang="en-US">
                <a:ea typeface="Calibri"/>
                <a:cs typeface="Calibri"/>
              </a:rPr>
              <a:t>Goal setting</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791DC20E-D0A7-43A6-A689-B6DA7CF5B9FA}" type="slidenum">
              <a:rPr lang="en-US"/>
              <a:t>20</a:t>
            </a:fld>
            <a:endParaRPr lang="en-US"/>
          </a:p>
        </p:txBody>
      </p:sp>
    </p:spTree>
    <p:extLst>
      <p:ext uri="{BB962C8B-B14F-4D97-AF65-F5344CB8AC3E}">
        <p14:creationId xmlns:p14="http://schemas.microsoft.com/office/powerpoint/2010/main" val="3436726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https://www.jff.org/idea/assessing-learning-student-center-series/</a:t>
            </a:r>
            <a:endParaRPr lang="en-US"/>
          </a:p>
          <a:p>
            <a:endParaRPr lang="en-US">
              <a:ea typeface="Calibri"/>
              <a:cs typeface="Calibri"/>
            </a:endParaRPr>
          </a:p>
          <a:p>
            <a:r>
              <a:rPr lang="en-US">
                <a:hlinkClick r:id="rId4"/>
              </a:rPr>
              <a:t>https://thecorecollaborative.com/three-tools-for-engaging-students-in-self-assessment/</a:t>
            </a:r>
            <a:endParaRPr lang="en-US">
              <a:ea typeface="Calibri"/>
              <a:cs typeface="Calibri"/>
              <a:hlinkClick r:id="rId4"/>
            </a:endParaRPr>
          </a:p>
          <a:p>
            <a:endParaRPr lang="en-US"/>
          </a:p>
          <a:p>
            <a:r>
              <a:rPr lang="en-US"/>
              <a:t>https://learnercentered.org/strategies/support-learner-self-assessment/</a:t>
            </a:r>
            <a:endParaRPr lang="en-US">
              <a:ea typeface="Calibri"/>
              <a:cs typeface="Calibri"/>
            </a:endParaRPr>
          </a:p>
        </p:txBody>
      </p:sp>
      <p:sp>
        <p:nvSpPr>
          <p:cNvPr id="4" name="Slide Number Placeholder 3"/>
          <p:cNvSpPr>
            <a:spLocks noGrp="1"/>
          </p:cNvSpPr>
          <p:nvPr>
            <p:ph type="sldNum" sz="quarter" idx="5"/>
          </p:nvPr>
        </p:nvSpPr>
        <p:spPr/>
        <p:txBody>
          <a:bodyPr/>
          <a:lstStyle/>
          <a:p>
            <a:fld id="{791DC20E-D0A7-43A6-A689-B6DA7CF5B9FA}" type="slidenum">
              <a:rPr lang="en-US"/>
              <a:t>24</a:t>
            </a:fld>
            <a:endParaRPr lang="en-US"/>
          </a:p>
        </p:txBody>
      </p:sp>
    </p:spTree>
    <p:extLst>
      <p:ext uri="{BB962C8B-B14F-4D97-AF65-F5344CB8AC3E}">
        <p14:creationId xmlns:p14="http://schemas.microsoft.com/office/powerpoint/2010/main" val="1176639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learnercentered.org/strategies/support-learner-self-assessment/" TargetMode="External"/><Relationship Id="rId5" Type="http://schemas.openxmlformats.org/officeDocument/2006/relationships/hyperlink" Target="https://thecorecollaborative.com/three-tools-for-engaging-students-in-self-assessment/" TargetMode="External"/><Relationship Id="rId4" Type="http://schemas.openxmlformats.org/officeDocument/2006/relationships/hyperlink" Target="https://www.jff.org/idea/assessing-learning-student-center-serie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04672" y="5116529"/>
            <a:ext cx="10592174" cy="1000655"/>
          </a:xfrm>
        </p:spPr>
        <p:txBody>
          <a:bodyPr anchor="t">
            <a:normAutofit/>
          </a:bodyPr>
          <a:lstStyle/>
          <a:p>
            <a:pPr algn="l"/>
            <a:r>
              <a:rPr lang="en-US" sz="4000">
                <a:solidFill>
                  <a:schemeClr val="tx2"/>
                </a:solidFill>
              </a:rPr>
              <a:t>Student Self-Assessment</a:t>
            </a:r>
          </a:p>
        </p:txBody>
      </p:sp>
      <p:pic>
        <p:nvPicPr>
          <p:cNvPr id="5" name="Picture 4" descr="A stack of books with a green cover&#10;&#10;AI-generated content may be incorrect.">
            <a:extLst>
              <a:ext uri="{FF2B5EF4-FFF2-40B4-BE49-F238E27FC236}">
                <a16:creationId xmlns:a16="http://schemas.microsoft.com/office/drawing/2014/main" id="{09FB9858-471E-0443-B073-947BE977D2FD}"/>
              </a:ext>
            </a:extLst>
          </p:cNvPr>
          <p:cNvPicPr>
            <a:picLocks noChangeAspect="1"/>
          </p:cNvPicPr>
          <p:nvPr/>
        </p:nvPicPr>
        <p:blipFill>
          <a:blip r:embed="rId2"/>
          <a:srcRect t="24283" b="24283"/>
          <a:stretch>
            <a:fillRect/>
          </a:stretch>
        </p:blipFill>
        <p:spPr>
          <a:xfrm>
            <a:off x="-1" y="10"/>
            <a:ext cx="12192001" cy="4201449"/>
          </a:xfrm>
          <a:prstGeom prst="rect">
            <a:avLst/>
          </a:prstGeom>
        </p:spPr>
      </p:pic>
      <p:grpSp>
        <p:nvGrpSpPr>
          <p:cNvPr id="12" name="Group 11">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3" name="Freeform: Shape 12">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3" name="Subtitle 2"/>
          <p:cNvSpPr>
            <a:spLocks noGrp="1"/>
          </p:cNvSpPr>
          <p:nvPr>
            <p:ph type="subTitle" idx="1"/>
          </p:nvPr>
        </p:nvSpPr>
        <p:spPr>
          <a:xfrm>
            <a:off x="804672" y="4580785"/>
            <a:ext cx="9416898" cy="484374"/>
          </a:xfrm>
        </p:spPr>
        <p:txBody>
          <a:bodyPr anchor="b">
            <a:normAutofit/>
          </a:bodyPr>
          <a:lstStyle/>
          <a:p>
            <a:pPr algn="l"/>
            <a:endParaRPr lang="en-US" sz="2000">
              <a:solidFill>
                <a:schemeClr val="tx2"/>
              </a:solidFill>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6A4CA-188C-F18C-BC3B-E37BAD7EC98C}"/>
              </a:ext>
            </a:extLst>
          </p:cNvPr>
          <p:cNvSpPr>
            <a:spLocks noGrp="1"/>
          </p:cNvSpPr>
          <p:nvPr>
            <p:ph type="title"/>
          </p:nvPr>
        </p:nvSpPr>
        <p:spPr/>
        <p:txBody>
          <a:bodyPr/>
          <a:lstStyle/>
          <a:p>
            <a:r>
              <a:rPr lang="en-US"/>
              <a:t>Principles of Good Feedback...</a:t>
            </a:r>
          </a:p>
        </p:txBody>
      </p:sp>
      <p:sp>
        <p:nvSpPr>
          <p:cNvPr id="3" name="Content Placeholder 2">
            <a:extLst>
              <a:ext uri="{FF2B5EF4-FFF2-40B4-BE49-F238E27FC236}">
                <a16:creationId xmlns:a16="http://schemas.microsoft.com/office/drawing/2014/main" id="{5D9D5F80-6047-7079-5054-DC7D5CC9A7A4}"/>
              </a:ext>
            </a:extLst>
          </p:cNvPr>
          <p:cNvSpPr>
            <a:spLocks noGrp="1"/>
          </p:cNvSpPr>
          <p:nvPr>
            <p:ph idx="1"/>
          </p:nvPr>
        </p:nvSpPr>
        <p:spPr/>
        <p:txBody>
          <a:bodyPr vert="horz" lIns="91440" tIns="45720" rIns="91440" bIns="45720" rtlCol="0" anchor="t">
            <a:normAutofit fontScale="92500" lnSpcReduction="10000"/>
          </a:bodyPr>
          <a:lstStyle/>
          <a:p>
            <a:pPr marL="514350" indent="-514350">
              <a:buAutoNum type="arabicPeriod"/>
            </a:pPr>
            <a:r>
              <a:rPr lang="en-US"/>
              <a:t>It clarifies what good performance is (goals, criteria, expected standards).</a:t>
            </a:r>
          </a:p>
          <a:p>
            <a:pPr marL="514350" indent="-514350">
              <a:buAutoNum type="arabicPeriod"/>
            </a:pPr>
            <a:r>
              <a:rPr lang="en-US"/>
              <a:t>It facilitates the development of self-assessment in learning. </a:t>
            </a:r>
          </a:p>
          <a:p>
            <a:pPr marL="514350" indent="-514350">
              <a:buAutoNum type="arabicPeriod"/>
            </a:pPr>
            <a:r>
              <a:rPr lang="en-US"/>
              <a:t>It provides high quality information to students about their learning. </a:t>
            </a:r>
          </a:p>
          <a:p>
            <a:pPr marL="514350" indent="-514350">
              <a:buAutoNum type="arabicPeriod"/>
            </a:pPr>
            <a:r>
              <a:rPr lang="en-US"/>
              <a:t>It encourages teacher and peer dialogue around learning. </a:t>
            </a:r>
          </a:p>
          <a:p>
            <a:pPr marL="514350" indent="-514350">
              <a:buAutoNum type="arabicPeriod"/>
            </a:pPr>
            <a:r>
              <a:rPr lang="en-US"/>
              <a:t>It encourages positive motivational believes and self-esteem. </a:t>
            </a:r>
          </a:p>
          <a:p>
            <a:pPr marL="514350" indent="-514350">
              <a:buAutoNum type="arabicPeriod"/>
            </a:pPr>
            <a:r>
              <a:rPr lang="en-US"/>
              <a:t>It provides opportunities to close the gaps between current and desired performance.</a:t>
            </a:r>
          </a:p>
          <a:p>
            <a:pPr marL="514350" indent="-514350">
              <a:buAutoNum type="arabicPeriod"/>
            </a:pPr>
            <a:r>
              <a:rPr lang="en-US"/>
              <a:t>It provides information to teachers that can be used to help shape teaching. </a:t>
            </a:r>
          </a:p>
        </p:txBody>
      </p:sp>
    </p:spTree>
    <p:extLst>
      <p:ext uri="{BB962C8B-B14F-4D97-AF65-F5344CB8AC3E}">
        <p14:creationId xmlns:p14="http://schemas.microsoft.com/office/powerpoint/2010/main" val="1092929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76D83-5503-410A-D601-2AFE7650F724}"/>
              </a:ext>
            </a:extLst>
          </p:cNvPr>
          <p:cNvSpPr>
            <a:spLocks noGrp="1"/>
          </p:cNvSpPr>
          <p:nvPr>
            <p:ph type="title"/>
          </p:nvPr>
        </p:nvSpPr>
        <p:spPr/>
        <p:txBody>
          <a:bodyPr/>
          <a:lstStyle/>
          <a:p>
            <a:r>
              <a:rPr lang="en-US"/>
              <a:t>Assessment Capable Learners ask</a:t>
            </a:r>
          </a:p>
        </p:txBody>
      </p:sp>
      <p:sp>
        <p:nvSpPr>
          <p:cNvPr id="3" name="Content Placeholder 2">
            <a:extLst>
              <a:ext uri="{FF2B5EF4-FFF2-40B4-BE49-F238E27FC236}">
                <a16:creationId xmlns:a16="http://schemas.microsoft.com/office/drawing/2014/main" id="{702D4700-6DFC-187F-DE4B-200960D476D6}"/>
              </a:ext>
            </a:extLst>
          </p:cNvPr>
          <p:cNvSpPr>
            <a:spLocks noGrp="1"/>
          </p:cNvSpPr>
          <p:nvPr>
            <p:ph idx="1"/>
          </p:nvPr>
        </p:nvSpPr>
        <p:spPr/>
        <p:txBody>
          <a:bodyPr vert="horz" lIns="91440" tIns="45720" rIns="91440" bIns="45720" rtlCol="0" anchor="t">
            <a:normAutofit/>
          </a:bodyPr>
          <a:lstStyle/>
          <a:p>
            <a:endParaRPr lang="en-US"/>
          </a:p>
          <a:p>
            <a:r>
              <a:rPr lang="en-US"/>
              <a:t>Where am I at? </a:t>
            </a:r>
          </a:p>
          <a:p>
            <a:r>
              <a:rPr lang="en-US"/>
              <a:t>Where am I going? </a:t>
            </a:r>
          </a:p>
          <a:p>
            <a:r>
              <a:rPr lang="en-US"/>
              <a:t>What is the goal? </a:t>
            </a:r>
          </a:p>
          <a:p>
            <a:r>
              <a:rPr lang="en-US"/>
              <a:t>How am I going to get there? </a:t>
            </a:r>
          </a:p>
        </p:txBody>
      </p:sp>
      <p:sp>
        <p:nvSpPr>
          <p:cNvPr id="4" name="TextBox 3">
            <a:extLst>
              <a:ext uri="{FF2B5EF4-FFF2-40B4-BE49-F238E27FC236}">
                <a16:creationId xmlns:a16="http://schemas.microsoft.com/office/drawing/2014/main" id="{EFF943D6-2279-8A45-20E1-98D1AEFED2C8}"/>
              </a:ext>
            </a:extLst>
          </p:cNvPr>
          <p:cNvSpPr txBox="1"/>
          <p:nvPr/>
        </p:nvSpPr>
        <p:spPr>
          <a:xfrm>
            <a:off x="6603999" y="1939636"/>
            <a:ext cx="4583545"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tx2">
                    <a:lumMod val="49000"/>
                    <a:lumOff val="51000"/>
                  </a:schemeClr>
                </a:solidFill>
              </a:rPr>
              <a:t>Qualities of Assessment Capable learners:</a:t>
            </a:r>
          </a:p>
          <a:p>
            <a:r>
              <a:rPr lang="en-US">
                <a:solidFill>
                  <a:schemeClr val="tx2">
                    <a:lumMod val="49000"/>
                    <a:lumOff val="51000"/>
                  </a:schemeClr>
                </a:solidFill>
              </a:rPr>
              <a:t>+ Self-Responsibility</a:t>
            </a:r>
          </a:p>
          <a:p>
            <a:r>
              <a:rPr lang="en-US">
                <a:solidFill>
                  <a:schemeClr val="tx2">
                    <a:lumMod val="49000"/>
                    <a:lumOff val="51000"/>
                  </a:schemeClr>
                </a:solidFill>
              </a:rPr>
              <a:t>+ Meeting challenges and new opportunities</a:t>
            </a:r>
          </a:p>
          <a:p>
            <a:r>
              <a:rPr lang="en-US">
                <a:solidFill>
                  <a:schemeClr val="tx2">
                    <a:lumMod val="49000"/>
                    <a:lumOff val="51000"/>
                  </a:schemeClr>
                </a:solidFill>
              </a:rPr>
              <a:t>+ Knowing the next step</a:t>
            </a:r>
          </a:p>
          <a:p>
            <a:r>
              <a:rPr lang="en-US">
                <a:solidFill>
                  <a:schemeClr val="tx2">
                    <a:lumMod val="49000"/>
                    <a:lumOff val="51000"/>
                  </a:schemeClr>
                </a:solidFill>
              </a:rPr>
              <a:t>+ Learning strategies (application)</a:t>
            </a:r>
          </a:p>
          <a:p>
            <a:r>
              <a:rPr lang="en-US">
                <a:solidFill>
                  <a:schemeClr val="tx2">
                    <a:lumMod val="49000"/>
                    <a:lumOff val="51000"/>
                  </a:schemeClr>
                </a:solidFill>
              </a:rPr>
              <a:t>+ Explaining learning progressions</a:t>
            </a:r>
          </a:p>
          <a:p>
            <a:r>
              <a:rPr lang="en-US">
                <a:solidFill>
                  <a:schemeClr val="tx2">
                    <a:lumMod val="49000"/>
                    <a:lumOff val="51000"/>
                  </a:schemeClr>
                </a:solidFill>
              </a:rPr>
              <a:t>+ Questioning and inquiry</a:t>
            </a:r>
          </a:p>
          <a:p>
            <a:r>
              <a:rPr lang="en-US">
                <a:solidFill>
                  <a:schemeClr val="tx2">
                    <a:lumMod val="49000"/>
                    <a:lumOff val="51000"/>
                  </a:schemeClr>
                </a:solidFill>
              </a:rPr>
              <a:t>+ Collaboration</a:t>
            </a:r>
          </a:p>
          <a:p>
            <a:r>
              <a:rPr lang="en-US">
                <a:solidFill>
                  <a:schemeClr val="tx2">
                    <a:lumMod val="49000"/>
                    <a:lumOff val="51000"/>
                  </a:schemeClr>
                </a:solidFill>
              </a:rPr>
              <a:t>+ Motivated</a:t>
            </a:r>
          </a:p>
          <a:p>
            <a:r>
              <a:rPr lang="en-US">
                <a:solidFill>
                  <a:schemeClr val="tx2">
                    <a:lumMod val="49000"/>
                    <a:lumOff val="51000"/>
                  </a:schemeClr>
                </a:solidFill>
              </a:rPr>
              <a:t>+honor effort &amp; continuous improvement</a:t>
            </a:r>
          </a:p>
          <a:p>
            <a:r>
              <a:rPr lang="en-US">
                <a:solidFill>
                  <a:schemeClr val="tx2">
                    <a:lumMod val="49000"/>
                    <a:lumOff val="51000"/>
                  </a:schemeClr>
                </a:solidFill>
              </a:rPr>
              <a:t>+ Ownership</a:t>
            </a:r>
          </a:p>
        </p:txBody>
      </p:sp>
    </p:spTree>
    <p:extLst>
      <p:ext uri="{BB962C8B-B14F-4D97-AF65-F5344CB8AC3E}">
        <p14:creationId xmlns:p14="http://schemas.microsoft.com/office/powerpoint/2010/main" val="1972771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2715F-D5BD-1B65-42C5-07923264FC7F}"/>
              </a:ext>
            </a:extLst>
          </p:cNvPr>
          <p:cNvSpPr>
            <a:spLocks noGrp="1"/>
          </p:cNvSpPr>
          <p:nvPr>
            <p:ph type="title"/>
          </p:nvPr>
        </p:nvSpPr>
        <p:spPr/>
        <p:txBody>
          <a:bodyPr/>
          <a:lstStyle/>
          <a:p>
            <a:r>
              <a:rPr lang="en-US"/>
              <a:t>Implementation Strategies</a:t>
            </a:r>
          </a:p>
        </p:txBody>
      </p:sp>
      <p:sp>
        <p:nvSpPr>
          <p:cNvPr id="3" name="Content Placeholder 2">
            <a:extLst>
              <a:ext uri="{FF2B5EF4-FFF2-40B4-BE49-F238E27FC236}">
                <a16:creationId xmlns:a16="http://schemas.microsoft.com/office/drawing/2014/main" id="{459420CB-4D14-AC63-74D8-36DF229E25D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59799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A8DE7-BDD9-7267-A1A6-B00FA9E23740}"/>
              </a:ext>
            </a:extLst>
          </p:cNvPr>
          <p:cNvSpPr>
            <a:spLocks noGrp="1"/>
          </p:cNvSpPr>
          <p:nvPr>
            <p:ph type="title"/>
          </p:nvPr>
        </p:nvSpPr>
        <p:spPr/>
        <p:txBody>
          <a:bodyPr/>
          <a:lstStyle/>
          <a:p>
            <a:r>
              <a:rPr lang="en-US"/>
              <a:t>Activity 1</a:t>
            </a:r>
          </a:p>
        </p:txBody>
      </p:sp>
      <p:sp>
        <p:nvSpPr>
          <p:cNvPr id="3" name="Text Placeholder 2">
            <a:extLst>
              <a:ext uri="{FF2B5EF4-FFF2-40B4-BE49-F238E27FC236}">
                <a16:creationId xmlns:a16="http://schemas.microsoft.com/office/drawing/2014/main" id="{0E7E20BC-9906-7C06-A2EA-C02D84724B1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4076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5" name="Content Placeholder 2">
            <a:extLst>
              <a:ext uri="{FF2B5EF4-FFF2-40B4-BE49-F238E27FC236}">
                <a16:creationId xmlns:a16="http://schemas.microsoft.com/office/drawing/2014/main" id="{0CEA111A-65A7-3E69-CFE9-090313F52767}"/>
              </a:ext>
            </a:extLst>
          </p:cNvPr>
          <p:cNvGraphicFramePr>
            <a:graphicFrameLocks noGrp="1"/>
          </p:cNvGraphicFramePr>
          <p:nvPr>
            <p:ph idx="1"/>
            <p:extLst>
              <p:ext uri="{D42A27DB-BD31-4B8C-83A1-F6EECF244321}">
                <p14:modId xmlns:p14="http://schemas.microsoft.com/office/powerpoint/2010/main" val="392880294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7835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rawing of a pyramid and a tree&#10;&#10;AI-generated content may be incorrect.">
            <a:extLst>
              <a:ext uri="{FF2B5EF4-FFF2-40B4-BE49-F238E27FC236}">
                <a16:creationId xmlns:a16="http://schemas.microsoft.com/office/drawing/2014/main" id="{66A0DA15-4A04-4D13-ADB8-B5FA598F11AE}"/>
              </a:ext>
            </a:extLst>
          </p:cNvPr>
          <p:cNvPicPr>
            <a:picLocks noGrp="1" noChangeAspect="1"/>
          </p:cNvPicPr>
          <p:nvPr>
            <p:ph idx="1"/>
          </p:nvPr>
        </p:nvPicPr>
        <p:blipFill>
          <a:blip r:embed="rId2"/>
          <a:stretch>
            <a:fillRect/>
          </a:stretch>
        </p:blipFill>
        <p:spPr>
          <a:xfrm>
            <a:off x="1024168" y="-96434"/>
            <a:ext cx="10405245" cy="6955785"/>
          </a:xfrm>
          <a:prstGeom prst="rect">
            <a:avLst/>
          </a:prstGeom>
        </p:spPr>
      </p:pic>
    </p:spTree>
    <p:extLst>
      <p:ext uri="{BB962C8B-B14F-4D97-AF65-F5344CB8AC3E}">
        <p14:creationId xmlns:p14="http://schemas.microsoft.com/office/powerpoint/2010/main" val="3361601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A8C2E2-76B7-C842-B01A-319278565183}"/>
              </a:ext>
            </a:extLst>
          </p:cNvPr>
          <p:cNvSpPr>
            <a:spLocks noGrp="1"/>
          </p:cNvSpPr>
          <p:nvPr>
            <p:ph type="title"/>
          </p:nvPr>
        </p:nvSpPr>
        <p:spPr>
          <a:xfrm>
            <a:off x="630936" y="639520"/>
            <a:ext cx="3429000" cy="1719072"/>
          </a:xfrm>
        </p:spPr>
        <p:txBody>
          <a:bodyPr anchor="b">
            <a:normAutofit/>
          </a:bodyPr>
          <a:lstStyle/>
          <a:p>
            <a:pPr>
              <a:spcBef>
                <a:spcPts val="1000"/>
              </a:spcBef>
            </a:pPr>
            <a:r>
              <a:rPr lang="en-US" sz="5400" b="1">
                <a:latin typeface="Aptos"/>
              </a:rPr>
              <a:t>Success Criteria</a:t>
            </a:r>
            <a:endParaRPr lang="en-US" sz="5400">
              <a:latin typeface="Aptos"/>
            </a:endParaRPr>
          </a:p>
          <a:p>
            <a:endParaRPr lang="en-US" sz="5400"/>
          </a:p>
        </p:txBody>
      </p:sp>
      <p:sp>
        <p:nvSpPr>
          <p:cNvPr id="30"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401024-5A7D-037D-491D-D7E3F820F625}"/>
              </a:ext>
            </a:extLst>
          </p:cNvPr>
          <p:cNvSpPr>
            <a:spLocks noGrp="1"/>
          </p:cNvSpPr>
          <p:nvPr>
            <p:ph idx="1"/>
          </p:nvPr>
        </p:nvSpPr>
        <p:spPr>
          <a:xfrm>
            <a:off x="630936" y="2807208"/>
            <a:ext cx="3429000" cy="3410712"/>
          </a:xfrm>
        </p:spPr>
        <p:txBody>
          <a:bodyPr vert="horz" lIns="91440" tIns="45720" rIns="91440" bIns="45720" rtlCol="0" anchor="t">
            <a:normAutofit lnSpcReduction="10000"/>
          </a:bodyPr>
          <a:lstStyle/>
          <a:p>
            <a:pPr marL="0" indent="0">
              <a:buNone/>
            </a:pPr>
            <a:endParaRPr lang="en-US" sz="1700" b="1"/>
          </a:p>
          <a:p>
            <a:r>
              <a:rPr lang="en-US" sz="1700">
                <a:ea typeface="+mn-lt"/>
                <a:cs typeface="+mn-lt"/>
              </a:rPr>
              <a:t>My drawing includes: </a:t>
            </a:r>
            <a:endParaRPr lang="en-US" sz="1700"/>
          </a:p>
          <a:p>
            <a:pPr lvl="1"/>
            <a:r>
              <a:rPr lang="en-US" sz="1700" b="1">
                <a:ea typeface="+mn-lt"/>
                <a:cs typeface="+mn-lt"/>
              </a:rPr>
              <a:t>Mountains</a:t>
            </a:r>
            <a:r>
              <a:rPr lang="en-US" sz="1700">
                <a:ea typeface="+mn-lt"/>
                <a:cs typeface="+mn-lt"/>
              </a:rPr>
              <a:t> (with snow caps)</a:t>
            </a:r>
            <a:endParaRPr lang="en-US" sz="1700"/>
          </a:p>
          <a:p>
            <a:pPr lvl="1"/>
            <a:r>
              <a:rPr lang="en-US" sz="1700" b="1">
                <a:ea typeface="+mn-lt"/>
                <a:cs typeface="+mn-lt"/>
              </a:rPr>
              <a:t>Meadow</a:t>
            </a:r>
            <a:r>
              <a:rPr lang="en-US" sz="1700">
                <a:ea typeface="+mn-lt"/>
                <a:cs typeface="+mn-lt"/>
              </a:rPr>
              <a:t> (grass or flowers)</a:t>
            </a:r>
            <a:endParaRPr lang="en-US" sz="1700"/>
          </a:p>
          <a:p>
            <a:pPr lvl="1"/>
            <a:r>
              <a:rPr lang="en-US" sz="1700" b="1">
                <a:ea typeface="+mn-lt"/>
                <a:cs typeface="+mn-lt"/>
              </a:rPr>
              <a:t>Trees</a:t>
            </a:r>
            <a:r>
              <a:rPr lang="en-US" sz="1700">
                <a:ea typeface="+mn-lt"/>
                <a:cs typeface="+mn-lt"/>
              </a:rPr>
              <a:t> (evergreens typical of Colorado)</a:t>
            </a:r>
            <a:endParaRPr lang="en-US" sz="1700"/>
          </a:p>
          <a:p>
            <a:pPr lvl="1"/>
            <a:r>
              <a:rPr lang="en-US" sz="1700" b="1">
                <a:ea typeface="+mn-lt"/>
                <a:cs typeface="+mn-lt"/>
              </a:rPr>
              <a:t>Sky details</a:t>
            </a:r>
            <a:r>
              <a:rPr lang="en-US" sz="1700">
                <a:ea typeface="+mn-lt"/>
                <a:cs typeface="+mn-lt"/>
              </a:rPr>
              <a:t> (sun and/or clouds)</a:t>
            </a:r>
            <a:endParaRPr lang="en-US" sz="1700"/>
          </a:p>
          <a:p>
            <a:r>
              <a:rPr lang="en-US" sz="1700">
                <a:ea typeface="+mn-lt"/>
                <a:cs typeface="+mn-lt"/>
              </a:rPr>
              <a:t>My drawing is neat and shows effort.</a:t>
            </a:r>
            <a:endParaRPr lang="en-US" sz="1700"/>
          </a:p>
          <a:p>
            <a:r>
              <a:rPr lang="en-US" sz="1700"/>
              <a:t>My drawing uses 3 colors</a:t>
            </a:r>
          </a:p>
          <a:p>
            <a:endParaRPr lang="en-US" sz="1700"/>
          </a:p>
        </p:txBody>
      </p:sp>
      <p:pic>
        <p:nvPicPr>
          <p:cNvPr id="4" name="Picture 3" descr="A screenshot of a white box&#10;&#10;AI-generated content may be incorrect.">
            <a:extLst>
              <a:ext uri="{FF2B5EF4-FFF2-40B4-BE49-F238E27FC236}">
                <a16:creationId xmlns:a16="http://schemas.microsoft.com/office/drawing/2014/main" id="{07E78D9E-9631-679F-6EE5-236276908E9C}"/>
              </a:ext>
            </a:extLst>
          </p:cNvPr>
          <p:cNvPicPr>
            <a:picLocks noChangeAspect="1"/>
          </p:cNvPicPr>
          <p:nvPr/>
        </p:nvPicPr>
        <p:blipFill>
          <a:blip r:embed="rId2"/>
          <a:stretch>
            <a:fillRect/>
          </a:stretch>
        </p:blipFill>
        <p:spPr>
          <a:xfrm>
            <a:off x="4205563" y="903130"/>
            <a:ext cx="7987453" cy="4501408"/>
          </a:xfrm>
          <a:prstGeom prst="rect">
            <a:avLst/>
          </a:prstGeom>
        </p:spPr>
      </p:pic>
    </p:spTree>
    <p:extLst>
      <p:ext uri="{BB962C8B-B14F-4D97-AF65-F5344CB8AC3E}">
        <p14:creationId xmlns:p14="http://schemas.microsoft.com/office/powerpoint/2010/main" val="2356758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872039-5C90-508F-125A-7175AB09EAF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descr="A drawing of mountains and a tree&#10;&#10;AI-generated content may be incorrect.">
            <a:extLst>
              <a:ext uri="{FF2B5EF4-FFF2-40B4-BE49-F238E27FC236}">
                <a16:creationId xmlns:a16="http://schemas.microsoft.com/office/drawing/2014/main" id="{9187E571-953C-441D-98CE-C38C82F74519}"/>
              </a:ext>
            </a:extLst>
          </p:cNvPr>
          <p:cNvPicPr>
            <a:picLocks noGrp="1" noChangeAspect="1"/>
          </p:cNvPicPr>
          <p:nvPr>
            <p:ph idx="1"/>
          </p:nvPr>
        </p:nvPicPr>
        <p:blipFill>
          <a:blip r:embed="rId2"/>
          <a:srcRect t="11810" b="3936"/>
          <a:stretch>
            <a:fillRect/>
          </a:stretch>
        </p:blipFill>
        <p:spPr>
          <a:xfrm>
            <a:off x="20" y="1282"/>
            <a:ext cx="12191980" cy="6856718"/>
          </a:xfrm>
          <a:prstGeom prst="rect">
            <a:avLst/>
          </a:prstGeom>
        </p:spPr>
      </p:pic>
    </p:spTree>
    <p:extLst>
      <p:ext uri="{BB962C8B-B14F-4D97-AF65-F5344CB8AC3E}">
        <p14:creationId xmlns:p14="http://schemas.microsoft.com/office/powerpoint/2010/main" val="3332731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C4112-714F-F1C2-F20B-548AA5A5BA7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4DD2C6-B38D-FC08-32D0-2282A9E7979E}"/>
              </a:ext>
            </a:extLst>
          </p:cNvPr>
          <p:cNvSpPr>
            <a:spLocks noGrp="1"/>
          </p:cNvSpPr>
          <p:nvPr>
            <p:ph idx="1"/>
          </p:nvPr>
        </p:nvSpPr>
        <p:spPr/>
        <p:txBody>
          <a:bodyPr/>
          <a:lstStyle/>
          <a:p>
            <a:endParaRPr lang="en-US"/>
          </a:p>
        </p:txBody>
      </p:sp>
      <p:pic>
        <p:nvPicPr>
          <p:cNvPr id="6" name="Content Placeholder 8" descr="A drawing of a deer in a field with flowers and trees&#10;&#10;AI-generated content may be incorrect.">
            <a:extLst>
              <a:ext uri="{FF2B5EF4-FFF2-40B4-BE49-F238E27FC236}">
                <a16:creationId xmlns:a16="http://schemas.microsoft.com/office/drawing/2014/main" id="{FBA22A63-D289-25DE-148C-79AB9E78CD94}"/>
              </a:ext>
            </a:extLst>
          </p:cNvPr>
          <p:cNvPicPr>
            <a:picLocks noChangeAspect="1"/>
          </p:cNvPicPr>
          <p:nvPr/>
        </p:nvPicPr>
        <p:blipFill>
          <a:blip r:embed="rId2"/>
          <a:stretch>
            <a:fillRect/>
          </a:stretch>
        </p:blipFill>
        <p:spPr>
          <a:xfrm>
            <a:off x="864944" y="-5450"/>
            <a:ext cx="10427991" cy="6864799"/>
          </a:xfrm>
          <a:prstGeom prst="rect">
            <a:avLst/>
          </a:prstGeom>
        </p:spPr>
      </p:pic>
    </p:spTree>
    <p:extLst>
      <p:ext uri="{BB962C8B-B14F-4D97-AF65-F5344CB8AC3E}">
        <p14:creationId xmlns:p14="http://schemas.microsoft.com/office/powerpoint/2010/main" val="2139790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1A2220-3EED-0DE1-2D3E-F061F2ACD1C0}"/>
              </a:ext>
            </a:extLst>
          </p:cNvPr>
          <p:cNvSpPr>
            <a:spLocks noGrp="1"/>
          </p:cNvSpPr>
          <p:nvPr>
            <p:ph type="title"/>
          </p:nvPr>
        </p:nvSpPr>
        <p:spPr>
          <a:xfrm>
            <a:off x="630936" y="640080"/>
            <a:ext cx="4818888" cy="1481328"/>
          </a:xfrm>
        </p:spPr>
        <p:txBody>
          <a:bodyPr anchor="b">
            <a:normAutofit/>
          </a:bodyPr>
          <a:lstStyle/>
          <a:p>
            <a:r>
              <a:rPr lang="en-US" sz="5400"/>
              <a:t>Portfolios</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DB593C5-D122-0E8C-3ED8-1D5AA7951ECD}"/>
              </a:ext>
            </a:extLst>
          </p:cNvPr>
          <p:cNvSpPr>
            <a:spLocks noGrp="1"/>
          </p:cNvSpPr>
          <p:nvPr>
            <p:ph idx="1"/>
          </p:nvPr>
        </p:nvSpPr>
        <p:spPr>
          <a:xfrm>
            <a:off x="630936" y="2660904"/>
            <a:ext cx="4818888" cy="3547872"/>
          </a:xfrm>
        </p:spPr>
        <p:txBody>
          <a:bodyPr vert="horz" lIns="91440" tIns="45720" rIns="91440" bIns="45720" rtlCol="0" anchor="t">
            <a:normAutofit/>
          </a:bodyPr>
          <a:lstStyle/>
          <a:p>
            <a:r>
              <a:rPr lang="en-US" sz="2200"/>
              <a:t>Allows students to see progression of learning. </a:t>
            </a:r>
          </a:p>
          <a:p>
            <a:r>
              <a:rPr lang="en-US" sz="2200"/>
              <a:t>Captures historical feedback.</a:t>
            </a:r>
          </a:p>
          <a:p>
            <a:pPr lvl="1">
              <a:buFont typeface="Courier New" panose="020B0604020202020204" pitchFamily="34" charset="0"/>
              <a:buChar char="o"/>
            </a:pPr>
            <a:r>
              <a:rPr lang="en-US" sz="2200"/>
              <a:t>Highlights potential repetition of challenges. </a:t>
            </a:r>
          </a:p>
          <a:p>
            <a:r>
              <a:rPr lang="en-US" sz="2200"/>
              <a:t>Showcases growth and success.</a:t>
            </a:r>
          </a:p>
          <a:p>
            <a:r>
              <a:rPr lang="en-US" sz="2200"/>
              <a:t>Tangible to track and assess. </a:t>
            </a:r>
          </a:p>
        </p:txBody>
      </p:sp>
      <p:pic>
        <p:nvPicPr>
          <p:cNvPr id="4" name="Picture 3" descr="A collage of drawings of mountains and trees&#10;&#10;AI-generated content may be incorrect.">
            <a:extLst>
              <a:ext uri="{FF2B5EF4-FFF2-40B4-BE49-F238E27FC236}">
                <a16:creationId xmlns:a16="http://schemas.microsoft.com/office/drawing/2014/main" id="{64AE8112-67A3-E402-9D86-B52FEC3BC5B4}"/>
              </a:ext>
            </a:extLst>
          </p:cNvPr>
          <p:cNvPicPr>
            <a:picLocks noChangeAspect="1"/>
          </p:cNvPicPr>
          <p:nvPr/>
        </p:nvPicPr>
        <p:blipFill>
          <a:blip r:embed="rId2"/>
          <a:stretch>
            <a:fillRect/>
          </a:stretch>
        </p:blipFill>
        <p:spPr>
          <a:xfrm>
            <a:off x="6099048" y="1607070"/>
            <a:ext cx="5458968" cy="3643860"/>
          </a:xfrm>
          <a:prstGeom prst="rect">
            <a:avLst/>
          </a:prstGeom>
        </p:spPr>
      </p:pic>
    </p:spTree>
    <p:extLst>
      <p:ext uri="{BB962C8B-B14F-4D97-AF65-F5344CB8AC3E}">
        <p14:creationId xmlns:p14="http://schemas.microsoft.com/office/powerpoint/2010/main" val="3568220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60111-1CAF-2314-8DA2-1B73B33F43A5}"/>
              </a:ext>
            </a:extLst>
          </p:cNvPr>
          <p:cNvSpPr>
            <a:spLocks noGrp="1"/>
          </p:cNvSpPr>
          <p:nvPr>
            <p:ph type="title"/>
          </p:nvPr>
        </p:nvSpPr>
        <p:spPr>
          <a:xfrm>
            <a:off x="841248" y="256032"/>
            <a:ext cx="10506456" cy="1014984"/>
          </a:xfrm>
        </p:spPr>
        <p:txBody>
          <a:bodyPr anchor="b">
            <a:normAutofit/>
          </a:bodyPr>
          <a:lstStyle/>
          <a:p>
            <a:r>
              <a:rPr lang="en-US"/>
              <a:t>Objectives</a:t>
            </a:r>
          </a:p>
        </p:txBody>
      </p:sp>
      <p:graphicFrame>
        <p:nvGraphicFramePr>
          <p:cNvPr id="5" name="Content Placeholder 2">
            <a:extLst>
              <a:ext uri="{FF2B5EF4-FFF2-40B4-BE49-F238E27FC236}">
                <a16:creationId xmlns:a16="http://schemas.microsoft.com/office/drawing/2014/main" id="{18A40A42-ADD6-9BA0-6C61-E78DA1FC00FA}"/>
              </a:ext>
            </a:extLst>
          </p:cNvPr>
          <p:cNvGraphicFramePr>
            <a:graphicFrameLocks noGrp="1"/>
          </p:cNvGraphicFramePr>
          <p:nvPr>
            <p:ph idx="1"/>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3559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B7CA5-BC31-1524-2159-5ADF7C8AAA66}"/>
              </a:ext>
            </a:extLst>
          </p:cNvPr>
          <p:cNvSpPr>
            <a:spLocks noGrp="1"/>
          </p:cNvSpPr>
          <p:nvPr>
            <p:ph type="title"/>
          </p:nvPr>
        </p:nvSpPr>
        <p:spPr/>
        <p:txBody>
          <a:bodyPr/>
          <a:lstStyle/>
          <a:p>
            <a:r>
              <a:rPr lang="en-US"/>
              <a:t>Rubric Reflection</a:t>
            </a:r>
          </a:p>
        </p:txBody>
      </p:sp>
      <p:pic>
        <p:nvPicPr>
          <p:cNvPr id="4" name="Content Placeholder 3" descr="A white paper with black text&#10;&#10;AI-generated content may be incorrect.">
            <a:extLst>
              <a:ext uri="{FF2B5EF4-FFF2-40B4-BE49-F238E27FC236}">
                <a16:creationId xmlns:a16="http://schemas.microsoft.com/office/drawing/2014/main" id="{788E9D6E-7517-21C4-0FD8-1FAA035BB2E9}"/>
              </a:ext>
            </a:extLst>
          </p:cNvPr>
          <p:cNvPicPr>
            <a:picLocks noGrp="1" noChangeAspect="1"/>
          </p:cNvPicPr>
          <p:nvPr>
            <p:ph idx="1"/>
          </p:nvPr>
        </p:nvPicPr>
        <p:blipFill>
          <a:blip r:embed="rId3"/>
          <a:stretch>
            <a:fillRect/>
          </a:stretch>
        </p:blipFill>
        <p:spPr>
          <a:xfrm>
            <a:off x="486741" y="1889890"/>
            <a:ext cx="4351338" cy="4351338"/>
          </a:xfrm>
          <a:prstGeom prst="rect">
            <a:avLst/>
          </a:prstGeom>
        </p:spPr>
      </p:pic>
      <p:sp>
        <p:nvSpPr>
          <p:cNvPr id="5" name="TextBox 4">
            <a:extLst>
              <a:ext uri="{FF2B5EF4-FFF2-40B4-BE49-F238E27FC236}">
                <a16:creationId xmlns:a16="http://schemas.microsoft.com/office/drawing/2014/main" id="{A070FB19-6AE1-C18E-823B-344FF9103AED}"/>
              </a:ext>
            </a:extLst>
          </p:cNvPr>
          <p:cNvSpPr txBox="1"/>
          <p:nvPr/>
        </p:nvSpPr>
        <p:spPr>
          <a:xfrm>
            <a:off x="6673272" y="2135909"/>
            <a:ext cx="495174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Red= Stop, I am confused.</a:t>
            </a:r>
          </a:p>
          <a:p>
            <a:endParaRPr lang="en-US"/>
          </a:p>
          <a:p>
            <a:endParaRPr lang="en-US"/>
          </a:p>
          <a:p>
            <a:r>
              <a:rPr lang="en-US"/>
              <a:t>Yellow = I am not sure about this. I am confused</a:t>
            </a:r>
          </a:p>
          <a:p>
            <a:endParaRPr lang="en-US"/>
          </a:p>
          <a:p>
            <a:endParaRPr lang="en-US"/>
          </a:p>
          <a:p>
            <a:r>
              <a:rPr lang="en-US"/>
              <a:t>Green = I can keep going, I understand</a:t>
            </a:r>
          </a:p>
        </p:txBody>
      </p:sp>
      <p:sp>
        <p:nvSpPr>
          <p:cNvPr id="6" name="Octagon 5">
            <a:extLst>
              <a:ext uri="{FF2B5EF4-FFF2-40B4-BE49-F238E27FC236}">
                <a16:creationId xmlns:a16="http://schemas.microsoft.com/office/drawing/2014/main" id="{7E57F001-494C-6619-6DCA-941EA4B3EEC8}"/>
              </a:ext>
            </a:extLst>
          </p:cNvPr>
          <p:cNvSpPr/>
          <p:nvPr/>
        </p:nvSpPr>
        <p:spPr>
          <a:xfrm>
            <a:off x="5931303" y="2007935"/>
            <a:ext cx="588818" cy="588818"/>
          </a:xfrm>
          <a:prstGeom prst="octagon">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ctagon 7">
            <a:extLst>
              <a:ext uri="{FF2B5EF4-FFF2-40B4-BE49-F238E27FC236}">
                <a16:creationId xmlns:a16="http://schemas.microsoft.com/office/drawing/2014/main" id="{B57E400D-412B-222C-837B-5DE132E4899E}"/>
              </a:ext>
            </a:extLst>
          </p:cNvPr>
          <p:cNvSpPr/>
          <p:nvPr/>
        </p:nvSpPr>
        <p:spPr>
          <a:xfrm>
            <a:off x="5931302" y="2852561"/>
            <a:ext cx="588818" cy="588818"/>
          </a:xfrm>
          <a:prstGeom prst="octagon">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ctagon 8">
            <a:extLst>
              <a:ext uri="{FF2B5EF4-FFF2-40B4-BE49-F238E27FC236}">
                <a16:creationId xmlns:a16="http://schemas.microsoft.com/office/drawing/2014/main" id="{A8E33DD6-14A1-7204-63DA-8DC022E87DAB}"/>
              </a:ext>
            </a:extLst>
          </p:cNvPr>
          <p:cNvSpPr/>
          <p:nvPr/>
        </p:nvSpPr>
        <p:spPr>
          <a:xfrm>
            <a:off x="5931303" y="3660464"/>
            <a:ext cx="588818" cy="588818"/>
          </a:xfrm>
          <a:prstGeom prst="octagon">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274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FFC5D3-0135-E8FC-88A3-660CB8C62884}"/>
              </a:ext>
            </a:extLst>
          </p:cNvPr>
          <p:cNvSpPr>
            <a:spLocks noGrp="1"/>
          </p:cNvSpPr>
          <p:nvPr>
            <p:ph type="title"/>
          </p:nvPr>
        </p:nvSpPr>
        <p:spPr>
          <a:xfrm>
            <a:off x="640080" y="329184"/>
            <a:ext cx="6894576" cy="1783080"/>
          </a:xfrm>
        </p:spPr>
        <p:txBody>
          <a:bodyPr anchor="b">
            <a:normAutofit/>
          </a:bodyPr>
          <a:lstStyle/>
          <a:p>
            <a:r>
              <a:rPr lang="en-US" sz="5400"/>
              <a:t>Graphic Organizer</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16FF57A-AC8E-D4A1-6616-99F18A06EFA2}"/>
              </a:ext>
            </a:extLst>
          </p:cNvPr>
          <p:cNvSpPr>
            <a:spLocks noGrp="1"/>
          </p:cNvSpPr>
          <p:nvPr>
            <p:ph idx="1"/>
          </p:nvPr>
        </p:nvSpPr>
        <p:spPr>
          <a:xfrm>
            <a:off x="640080" y="2706624"/>
            <a:ext cx="6894576" cy="3483864"/>
          </a:xfrm>
        </p:spPr>
        <p:txBody>
          <a:bodyPr vert="horz" lIns="91440" tIns="45720" rIns="91440" bIns="45720" rtlCol="0" anchor="t">
            <a:normAutofit/>
          </a:bodyPr>
          <a:lstStyle/>
          <a:p>
            <a:r>
              <a:rPr lang="en-US" sz="2200"/>
              <a:t>Makes thinking visible</a:t>
            </a:r>
          </a:p>
          <a:p>
            <a:r>
              <a:rPr lang="en-US" sz="2200"/>
              <a:t>Should be paired with success criteria</a:t>
            </a:r>
          </a:p>
          <a:p>
            <a:pPr lvl="1">
              <a:buFont typeface="Courier New" panose="020B0604020202020204" pitchFamily="34" charset="0"/>
              <a:buChar char="o"/>
            </a:pPr>
            <a:r>
              <a:rPr lang="en-US" sz="1800"/>
              <a:t>Identification of gaps that should be addressed</a:t>
            </a:r>
          </a:p>
          <a:p>
            <a:endParaRPr lang="en-US" sz="2200"/>
          </a:p>
        </p:txBody>
      </p:sp>
      <p:pic>
        <p:nvPicPr>
          <p:cNvPr id="5" name="Picture 4" descr="7 Reasons to Switch from Worksheets to Graphic Organizers">
            <a:extLst>
              <a:ext uri="{FF2B5EF4-FFF2-40B4-BE49-F238E27FC236}">
                <a16:creationId xmlns:a16="http://schemas.microsoft.com/office/drawing/2014/main" id="{2B0BD916-085C-EC24-3111-FA91127806FF}"/>
              </a:ext>
            </a:extLst>
          </p:cNvPr>
          <p:cNvPicPr>
            <a:picLocks noChangeAspect="1"/>
          </p:cNvPicPr>
          <p:nvPr/>
        </p:nvPicPr>
        <p:blipFill>
          <a:blip r:embed="rId2"/>
          <a:stretch>
            <a:fillRect/>
          </a:stretch>
        </p:blipFill>
        <p:spPr>
          <a:xfrm>
            <a:off x="8155963" y="329183"/>
            <a:ext cx="3429969" cy="3429969"/>
          </a:xfrm>
          <a:prstGeom prst="rect">
            <a:avLst/>
          </a:prstGeom>
        </p:spPr>
      </p:pic>
      <p:pic>
        <p:nvPicPr>
          <p:cNvPr id="4" name="Picture 3" descr="10 best graphic organizers for teachers - Book Creator app">
            <a:extLst>
              <a:ext uri="{FF2B5EF4-FFF2-40B4-BE49-F238E27FC236}">
                <a16:creationId xmlns:a16="http://schemas.microsoft.com/office/drawing/2014/main" id="{825009C0-874C-44D3-3069-7AB3A960A283}"/>
              </a:ext>
            </a:extLst>
          </p:cNvPr>
          <p:cNvPicPr>
            <a:picLocks noChangeAspect="1"/>
          </p:cNvPicPr>
          <p:nvPr/>
        </p:nvPicPr>
        <p:blipFill>
          <a:blip r:embed="rId3"/>
          <a:stretch>
            <a:fillRect/>
          </a:stretch>
        </p:blipFill>
        <p:spPr>
          <a:xfrm>
            <a:off x="8410956" y="4079193"/>
            <a:ext cx="2901696" cy="2176272"/>
          </a:xfrm>
          <a:prstGeom prst="rect">
            <a:avLst/>
          </a:prstGeom>
        </p:spPr>
      </p:pic>
    </p:spTree>
    <p:extLst>
      <p:ext uri="{BB962C8B-B14F-4D97-AF65-F5344CB8AC3E}">
        <p14:creationId xmlns:p14="http://schemas.microsoft.com/office/powerpoint/2010/main" val="4039638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F7788-0860-61BA-A0C8-01385F3D635A}"/>
              </a:ext>
            </a:extLst>
          </p:cNvPr>
          <p:cNvSpPr>
            <a:spLocks noGrp="1"/>
          </p:cNvSpPr>
          <p:nvPr>
            <p:ph type="title"/>
          </p:nvPr>
        </p:nvSpPr>
        <p:spPr/>
        <p:txBody>
          <a:bodyPr/>
          <a:lstStyle/>
          <a:p>
            <a:r>
              <a:rPr lang="en-US"/>
              <a:t>Benefits for students</a:t>
            </a:r>
          </a:p>
        </p:txBody>
      </p:sp>
      <p:sp>
        <p:nvSpPr>
          <p:cNvPr id="3" name="Content Placeholder 2">
            <a:extLst>
              <a:ext uri="{FF2B5EF4-FFF2-40B4-BE49-F238E27FC236}">
                <a16:creationId xmlns:a16="http://schemas.microsoft.com/office/drawing/2014/main" id="{A60E28AF-B73E-A671-C4D7-A7A96241A98C}"/>
              </a:ext>
            </a:extLst>
          </p:cNvPr>
          <p:cNvSpPr>
            <a:spLocks noGrp="1"/>
          </p:cNvSpPr>
          <p:nvPr>
            <p:ph idx="1"/>
          </p:nvPr>
        </p:nvSpPr>
        <p:spPr/>
        <p:txBody>
          <a:bodyPr vert="horz" lIns="91440" tIns="45720" rIns="91440" bIns="45720" rtlCol="0" anchor="t">
            <a:normAutofit/>
          </a:bodyPr>
          <a:lstStyle/>
          <a:p>
            <a:r>
              <a:rPr lang="en-US"/>
              <a:t>Increase skill of student adjusting what they are doing to improve quality. </a:t>
            </a:r>
          </a:p>
          <a:p>
            <a:r>
              <a:rPr lang="en-US"/>
              <a:t>Increase responsibility for students to own their learning. </a:t>
            </a:r>
          </a:p>
          <a:p>
            <a:r>
              <a:rPr lang="en-US"/>
              <a:t>Positive effect on low achievers</a:t>
            </a:r>
          </a:p>
          <a:p>
            <a:r>
              <a:rPr lang="en-US"/>
              <a:t>Development and refinement of critical thinking</a:t>
            </a:r>
          </a:p>
          <a:p>
            <a:r>
              <a:rPr lang="en-US"/>
              <a:t>Increase mathematics problem solving ability</a:t>
            </a:r>
          </a:p>
          <a:p>
            <a:r>
              <a:rPr lang="en-US"/>
              <a:t>Improved academic results in narrative writing</a:t>
            </a:r>
          </a:p>
          <a:p>
            <a:r>
              <a:rPr lang="en-US"/>
              <a:t>Reduction in disruptive behavior. </a:t>
            </a:r>
          </a:p>
        </p:txBody>
      </p:sp>
    </p:spTree>
    <p:extLst>
      <p:ext uri="{BB962C8B-B14F-4D97-AF65-F5344CB8AC3E}">
        <p14:creationId xmlns:p14="http://schemas.microsoft.com/office/powerpoint/2010/main" val="3081837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EF84C-56F7-B7C8-DFB4-ECB9E103B0CA}"/>
              </a:ext>
            </a:extLst>
          </p:cNvPr>
          <p:cNvSpPr>
            <a:spLocks noGrp="1"/>
          </p:cNvSpPr>
          <p:nvPr>
            <p:ph type="title"/>
          </p:nvPr>
        </p:nvSpPr>
        <p:spPr>
          <a:xfrm>
            <a:off x="5868557" y="1138036"/>
            <a:ext cx="5444382" cy="1402470"/>
          </a:xfrm>
        </p:spPr>
        <p:txBody>
          <a:bodyPr anchor="t">
            <a:normAutofit/>
          </a:bodyPr>
          <a:lstStyle/>
          <a:p>
            <a:r>
              <a:rPr lang="en-US" sz="3200"/>
              <a:t>Next Steps</a:t>
            </a:r>
          </a:p>
        </p:txBody>
      </p:sp>
      <p:pic>
        <p:nvPicPr>
          <p:cNvPr id="5" name="Picture 4">
            <a:extLst>
              <a:ext uri="{FF2B5EF4-FFF2-40B4-BE49-F238E27FC236}">
                <a16:creationId xmlns:a16="http://schemas.microsoft.com/office/drawing/2014/main" id="{BF936B3E-614F-18A2-7948-20D100EF046C}"/>
              </a:ext>
            </a:extLst>
          </p:cNvPr>
          <p:cNvPicPr>
            <a:picLocks noChangeAspect="1"/>
          </p:cNvPicPr>
          <p:nvPr/>
        </p:nvPicPr>
        <p:blipFill>
          <a:blip r:embed="rId2"/>
          <a:srcRect l="26211" r="23805" b="9"/>
          <a:stretch>
            <a:fillRect/>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685D4B5-804B-8789-1BF8-735F67C363FA}"/>
              </a:ext>
            </a:extLst>
          </p:cNvPr>
          <p:cNvSpPr>
            <a:spLocks noGrp="1"/>
          </p:cNvSpPr>
          <p:nvPr>
            <p:ph idx="1"/>
          </p:nvPr>
        </p:nvSpPr>
        <p:spPr>
          <a:xfrm>
            <a:off x="5868557" y="1939268"/>
            <a:ext cx="5444382" cy="4815024"/>
          </a:xfrm>
        </p:spPr>
        <p:txBody>
          <a:bodyPr vert="horz" lIns="91440" tIns="45720" rIns="91440" bIns="45720" rtlCol="0" anchor="t">
            <a:normAutofit/>
          </a:bodyPr>
          <a:lstStyle/>
          <a:p>
            <a:r>
              <a:rPr lang="en-US" sz="2000"/>
              <a:t>Start small, choose one class to implement</a:t>
            </a:r>
          </a:p>
          <a:p>
            <a:r>
              <a:rPr lang="en-US" sz="2000"/>
              <a:t>Practice with a colleague</a:t>
            </a:r>
          </a:p>
          <a:p>
            <a:r>
              <a:rPr lang="en-US" sz="2000"/>
              <a:t>Practice, Practice, Practice</a:t>
            </a:r>
          </a:p>
          <a:p>
            <a:r>
              <a:rPr lang="en-US" sz="2000"/>
              <a:t>Be repetitive</a:t>
            </a:r>
          </a:p>
          <a:p>
            <a:r>
              <a:rPr lang="en-US" sz="2000"/>
              <a:t>Build the culture of understanding and growth</a:t>
            </a:r>
          </a:p>
          <a:p>
            <a:r>
              <a:rPr lang="en-US" sz="2000"/>
              <a:t>Failure is inevitable, learn from it. </a:t>
            </a:r>
          </a:p>
          <a:p>
            <a:r>
              <a:rPr lang="en-US" sz="2000"/>
              <a:t>Can you team up with another teacher to have a consistent thought partner? </a:t>
            </a:r>
          </a:p>
          <a:p>
            <a:pPr lvl="1">
              <a:buFont typeface="Courier New" panose="020B0604020202020204" pitchFamily="34" charset="0"/>
              <a:buChar char="o"/>
            </a:pPr>
            <a:r>
              <a:rPr lang="en-US" sz="2000"/>
              <a:t>Build the impact team.</a:t>
            </a:r>
          </a:p>
          <a:p>
            <a:pPr lvl="1">
              <a:buFont typeface="Courier New" panose="020B0604020202020204" pitchFamily="34" charset="0"/>
              <a:buChar char="o"/>
            </a:pPr>
            <a:endParaRPr lang="en-US" sz="2000"/>
          </a:p>
          <a:p>
            <a:pPr marL="457200" lvl="1" indent="0">
              <a:buNone/>
            </a:pPr>
            <a:r>
              <a:rPr lang="en-US" sz="2000"/>
              <a:t>How can AI help after a student masters self-assessment? </a:t>
            </a:r>
          </a:p>
        </p:txBody>
      </p:sp>
    </p:spTree>
    <p:extLst>
      <p:ext uri="{BB962C8B-B14F-4D97-AF65-F5344CB8AC3E}">
        <p14:creationId xmlns:p14="http://schemas.microsoft.com/office/powerpoint/2010/main" val="4029432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EE0EB-D71E-B6EB-A3AD-60B61CBF6712}"/>
              </a:ext>
            </a:extLst>
          </p:cNvPr>
          <p:cNvSpPr>
            <a:spLocks noGrp="1"/>
          </p:cNvSpPr>
          <p:nvPr>
            <p:ph type="title"/>
          </p:nvPr>
        </p:nvSpPr>
        <p:spPr/>
        <p:txBody>
          <a:bodyPr/>
          <a:lstStyle/>
          <a:p>
            <a:r>
              <a:rPr lang="en-US"/>
              <a:t>Resources</a:t>
            </a:r>
          </a:p>
        </p:txBody>
      </p:sp>
      <p:pic>
        <p:nvPicPr>
          <p:cNvPr id="4" name="Content Placeholder 3" descr="Amplify Learner Voice Through Culturally Responsive and Sustaining Assessment">
            <a:extLst>
              <a:ext uri="{FF2B5EF4-FFF2-40B4-BE49-F238E27FC236}">
                <a16:creationId xmlns:a16="http://schemas.microsoft.com/office/drawing/2014/main" id="{18AA9D78-021A-B578-1ED3-011B5D13B901}"/>
              </a:ext>
            </a:extLst>
          </p:cNvPr>
          <p:cNvPicPr>
            <a:picLocks noGrp="1" noChangeAspect="1"/>
          </p:cNvPicPr>
          <p:nvPr>
            <p:ph idx="1"/>
          </p:nvPr>
        </p:nvPicPr>
        <p:blipFill>
          <a:blip r:embed="rId3"/>
          <a:stretch>
            <a:fillRect/>
          </a:stretch>
        </p:blipFill>
        <p:spPr>
          <a:xfrm>
            <a:off x="8174556" y="1256420"/>
            <a:ext cx="3058937" cy="4351338"/>
          </a:xfrm>
          <a:prstGeom prst="rect">
            <a:avLst/>
          </a:prstGeom>
        </p:spPr>
      </p:pic>
      <p:sp>
        <p:nvSpPr>
          <p:cNvPr id="5" name="TextBox 4">
            <a:extLst>
              <a:ext uri="{FF2B5EF4-FFF2-40B4-BE49-F238E27FC236}">
                <a16:creationId xmlns:a16="http://schemas.microsoft.com/office/drawing/2014/main" id="{1070FF3C-BF37-DD06-04B2-0E91A6C7A3BE}"/>
              </a:ext>
            </a:extLst>
          </p:cNvPr>
          <p:cNvSpPr txBox="1"/>
          <p:nvPr/>
        </p:nvSpPr>
        <p:spPr>
          <a:xfrm>
            <a:off x="704273" y="1858818"/>
            <a:ext cx="637309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hlinkClick r:id="rId4"/>
              </a:rPr>
              <a:t>Assessing Learning: The Students at the Center Series</a:t>
            </a:r>
            <a:endParaRPr lang="en-US" sz="2400"/>
          </a:p>
          <a:p>
            <a:endParaRPr lang="en-US" sz="2400"/>
          </a:p>
          <a:p>
            <a:r>
              <a:rPr lang="en-US" sz="2400">
                <a:hlinkClick r:id="rId5"/>
              </a:rPr>
              <a:t>Three Tools for Engaging Students in Self-Assessment</a:t>
            </a:r>
            <a:endParaRPr lang="en-US" sz="2400"/>
          </a:p>
          <a:p>
            <a:endParaRPr lang="en-US" sz="2400"/>
          </a:p>
          <a:p>
            <a:r>
              <a:rPr lang="en-US" sz="2400">
                <a:hlinkClick r:id="rId6"/>
              </a:rPr>
              <a:t>Support Strategies for Learner Self-Assessment</a:t>
            </a:r>
          </a:p>
        </p:txBody>
      </p:sp>
    </p:spTree>
    <p:extLst>
      <p:ext uri="{BB962C8B-B14F-4D97-AF65-F5344CB8AC3E}">
        <p14:creationId xmlns:p14="http://schemas.microsoft.com/office/powerpoint/2010/main" val="4017562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0EAB6-DF6E-2A95-622C-45EFEC59502F}"/>
              </a:ext>
            </a:extLst>
          </p:cNvPr>
          <p:cNvSpPr>
            <a:spLocks noGrp="1"/>
          </p:cNvSpPr>
          <p:nvPr>
            <p:ph type="title"/>
          </p:nvPr>
        </p:nvSpPr>
        <p:spPr/>
        <p:txBody>
          <a:bodyPr/>
          <a:lstStyle/>
          <a:p>
            <a:r>
              <a:rPr lang="en-US"/>
              <a:t>Upcoming Communities of Practice</a:t>
            </a:r>
          </a:p>
        </p:txBody>
      </p:sp>
      <p:sp>
        <p:nvSpPr>
          <p:cNvPr id="3" name="Content Placeholder 2">
            <a:extLst>
              <a:ext uri="{FF2B5EF4-FFF2-40B4-BE49-F238E27FC236}">
                <a16:creationId xmlns:a16="http://schemas.microsoft.com/office/drawing/2014/main" id="{8394976A-0281-FA13-CE18-FE9B8354F97D}"/>
              </a:ext>
            </a:extLst>
          </p:cNvPr>
          <p:cNvSpPr>
            <a:spLocks noGrp="1"/>
          </p:cNvSpPr>
          <p:nvPr>
            <p:ph idx="1"/>
          </p:nvPr>
        </p:nvSpPr>
        <p:spPr/>
        <p:txBody>
          <a:bodyPr vert="horz" lIns="91440" tIns="45720" rIns="91440" bIns="45720" rtlCol="0" anchor="t">
            <a:normAutofit/>
          </a:bodyPr>
          <a:lstStyle/>
          <a:p>
            <a:r>
              <a:rPr lang="en-US"/>
              <a:t>Goal – Setting February 4th</a:t>
            </a:r>
          </a:p>
          <a:p>
            <a:r>
              <a:rPr lang="en-US"/>
              <a:t>End of Year Share-out - April 8th </a:t>
            </a:r>
          </a:p>
        </p:txBody>
      </p:sp>
    </p:spTree>
    <p:extLst>
      <p:ext uri="{BB962C8B-B14F-4D97-AF65-F5344CB8AC3E}">
        <p14:creationId xmlns:p14="http://schemas.microsoft.com/office/powerpoint/2010/main" val="1994715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419091-CD81-C586-EA27-034B16685458}"/>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Recap for Feedback Loop</a:t>
            </a:r>
          </a:p>
        </p:txBody>
      </p:sp>
      <p:sp>
        <p:nvSpPr>
          <p:cNvPr id="2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Ladder of Feedback | TPT">
            <a:extLst>
              <a:ext uri="{FF2B5EF4-FFF2-40B4-BE49-F238E27FC236}">
                <a16:creationId xmlns:a16="http://schemas.microsoft.com/office/drawing/2014/main" id="{4ADAAE77-5086-E3E7-4930-587325E51EEE}"/>
              </a:ext>
            </a:extLst>
          </p:cNvPr>
          <p:cNvPicPr>
            <a:picLocks noGrp="1" noChangeAspect="1"/>
          </p:cNvPicPr>
          <p:nvPr>
            <p:ph idx="1"/>
          </p:nvPr>
        </p:nvPicPr>
        <p:blipFill>
          <a:blip r:embed="rId3"/>
          <a:stretch>
            <a:fillRect/>
          </a:stretch>
        </p:blipFill>
        <p:spPr>
          <a:xfrm>
            <a:off x="4664117" y="640080"/>
            <a:ext cx="7194973" cy="5550408"/>
          </a:xfrm>
          <a:prstGeom prst="rect">
            <a:avLst/>
          </a:prstGeom>
        </p:spPr>
      </p:pic>
    </p:spTree>
    <p:extLst>
      <p:ext uri="{BB962C8B-B14F-4D97-AF65-F5344CB8AC3E}">
        <p14:creationId xmlns:p14="http://schemas.microsoft.com/office/powerpoint/2010/main" val="1041450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cartoon of a person riding a horse&#10;&#10;AI-generated content may be incorrect.">
            <a:extLst>
              <a:ext uri="{FF2B5EF4-FFF2-40B4-BE49-F238E27FC236}">
                <a16:creationId xmlns:a16="http://schemas.microsoft.com/office/drawing/2014/main" id="{756C910A-6B30-3049-3192-DE5C0B7F7B79}"/>
              </a:ext>
            </a:extLst>
          </p:cNvPr>
          <p:cNvPicPr>
            <a:picLocks noGrp="1" noChangeAspect="1"/>
          </p:cNvPicPr>
          <p:nvPr>
            <p:ph idx="1"/>
          </p:nvPr>
        </p:nvPicPr>
        <p:blipFill>
          <a:blip r:embed="rId2"/>
          <a:stretch>
            <a:fillRect/>
          </a:stretch>
        </p:blipFill>
        <p:spPr>
          <a:xfrm>
            <a:off x="643467" y="2243073"/>
            <a:ext cx="10905066" cy="2371852"/>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1534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Bright ladder against dull ladders">
            <a:extLst>
              <a:ext uri="{FF2B5EF4-FFF2-40B4-BE49-F238E27FC236}">
                <a16:creationId xmlns:a16="http://schemas.microsoft.com/office/drawing/2014/main" id="{6F1DDEB5-0451-F390-34CD-C89B5F9D6307}"/>
              </a:ext>
            </a:extLst>
          </p:cNvPr>
          <p:cNvPicPr>
            <a:picLocks noChangeAspect="1"/>
          </p:cNvPicPr>
          <p:nvPr/>
        </p:nvPicPr>
        <p:blipFill>
          <a:blip r:embed="rId2"/>
          <a:srcRect t="22852" r="-2" b="1826"/>
          <a:stretch>
            <a:fillRect/>
          </a:stretch>
        </p:blipFill>
        <p:spPr>
          <a:xfrm>
            <a:off x="20" y="1562"/>
            <a:ext cx="12191979" cy="6887364"/>
          </a:xfrm>
          <a:prstGeom prst="rect">
            <a:avLst/>
          </a:prstGeom>
        </p:spPr>
      </p:pic>
      <p:sp>
        <p:nvSpPr>
          <p:cNvPr id="2" name="Title 1">
            <a:extLst>
              <a:ext uri="{FF2B5EF4-FFF2-40B4-BE49-F238E27FC236}">
                <a16:creationId xmlns:a16="http://schemas.microsoft.com/office/drawing/2014/main" id="{B2C380FF-4DFE-93A0-DD28-8A3BFF781E58}"/>
              </a:ext>
            </a:extLst>
          </p:cNvPr>
          <p:cNvSpPr>
            <a:spLocks noGrp="1"/>
          </p:cNvSpPr>
          <p:nvPr>
            <p:ph type="title"/>
          </p:nvPr>
        </p:nvSpPr>
        <p:spPr>
          <a:xfrm>
            <a:off x="859028" y="291501"/>
            <a:ext cx="4160233" cy="2839273"/>
          </a:xfrm>
        </p:spPr>
        <p:txBody>
          <a:bodyPr vert="horz" lIns="91440" tIns="45720" rIns="91440" bIns="45720" rtlCol="0" anchor="b">
            <a:normAutofit/>
          </a:bodyPr>
          <a:lstStyle/>
          <a:p>
            <a:r>
              <a:rPr lang="en-US" sz="4000">
                <a:solidFill>
                  <a:srgbClr val="FFFFFF"/>
                </a:solidFill>
              </a:rPr>
              <a:t>Share out on Ladder of Feedback Implementation</a:t>
            </a:r>
          </a:p>
        </p:txBody>
      </p:sp>
    </p:spTree>
    <p:extLst>
      <p:ext uri="{BB962C8B-B14F-4D97-AF65-F5344CB8AC3E}">
        <p14:creationId xmlns:p14="http://schemas.microsoft.com/office/powerpoint/2010/main" val="4088769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hree small houses as game pieces">
            <a:extLst>
              <a:ext uri="{FF2B5EF4-FFF2-40B4-BE49-F238E27FC236}">
                <a16:creationId xmlns:a16="http://schemas.microsoft.com/office/drawing/2014/main" id="{65EFBC1B-3E89-B6D2-8ADD-34D35FCC980B}"/>
              </a:ext>
            </a:extLst>
          </p:cNvPr>
          <p:cNvPicPr>
            <a:picLocks noChangeAspect="1"/>
          </p:cNvPicPr>
          <p:nvPr/>
        </p:nvPicPr>
        <p:blipFill>
          <a:blip r:embed="rId3">
            <a:alphaModFix amt="50000"/>
          </a:blip>
          <a:srcRect t="4675" r="-2" b="587"/>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063625E2-52D9-7EC8-2611-2A3CCDB78C5E}"/>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solidFill>
                  <a:srgbClr val="FFFFFF"/>
                </a:solidFill>
              </a:rPr>
              <a:t>The Goal...build efficacy through assessment</a:t>
            </a:r>
          </a:p>
        </p:txBody>
      </p:sp>
      <p:sp>
        <p:nvSpPr>
          <p:cNvPr id="3" name="Text Placeholder 2">
            <a:extLst>
              <a:ext uri="{FF2B5EF4-FFF2-40B4-BE49-F238E27FC236}">
                <a16:creationId xmlns:a16="http://schemas.microsoft.com/office/drawing/2014/main" id="{A5689F9F-D4C9-03E9-F645-7E4B2C793C1A}"/>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340376282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D30A6C-081D-65A1-92E7-0547C7D526DC}"/>
              </a:ext>
            </a:extLst>
          </p:cNvPr>
          <p:cNvSpPr>
            <a:spLocks noGrp="1"/>
          </p:cNvSpPr>
          <p:nvPr>
            <p:ph type="title"/>
          </p:nvPr>
        </p:nvSpPr>
        <p:spPr>
          <a:xfrm>
            <a:off x="1043631" y="809898"/>
            <a:ext cx="9942716" cy="1554480"/>
          </a:xfrm>
        </p:spPr>
        <p:txBody>
          <a:bodyPr anchor="ctr">
            <a:normAutofit/>
          </a:bodyPr>
          <a:lstStyle/>
          <a:p>
            <a:r>
              <a:rPr lang="en-US" sz="4800"/>
              <a:t>Self-Efficacy</a:t>
            </a:r>
          </a:p>
        </p:txBody>
      </p:sp>
      <p:sp>
        <p:nvSpPr>
          <p:cNvPr id="3" name="Text Placeholder 2">
            <a:extLst>
              <a:ext uri="{FF2B5EF4-FFF2-40B4-BE49-F238E27FC236}">
                <a16:creationId xmlns:a16="http://schemas.microsoft.com/office/drawing/2014/main" id="{3DD0C92C-6B12-C2FC-9A4F-D6FE337BE64C}"/>
              </a:ext>
            </a:extLst>
          </p:cNvPr>
          <p:cNvSpPr>
            <a:spLocks noGrp="1"/>
          </p:cNvSpPr>
          <p:nvPr>
            <p:ph idx="1"/>
          </p:nvPr>
        </p:nvSpPr>
        <p:spPr>
          <a:xfrm>
            <a:off x="1045028" y="3017522"/>
            <a:ext cx="9941319" cy="3124658"/>
          </a:xfrm>
        </p:spPr>
        <p:txBody>
          <a:bodyPr vert="horz" lIns="91440" tIns="45720" rIns="91440" bIns="45720" rtlCol="0" anchor="ctr">
            <a:normAutofit/>
          </a:bodyPr>
          <a:lstStyle/>
          <a:p>
            <a:r>
              <a:rPr lang="en-US" sz="2400"/>
              <a:t>Individual's belief in their capacity to organize and execute the actions required to achieve specific performance outcomes. </a:t>
            </a:r>
          </a:p>
          <a:p>
            <a:r>
              <a:rPr lang="en-US" sz="2400" i="1"/>
              <a:t>Increased self-efficacy grows motivation.</a:t>
            </a:r>
          </a:p>
          <a:p>
            <a:r>
              <a:rPr lang="en-US" sz="2400"/>
              <a:t>Built through mastery moments. </a:t>
            </a:r>
          </a:p>
          <a:p>
            <a:endParaRPr lang="en-US" sz="2400" i="1"/>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3506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D097-00BC-363E-4A80-D277032F8068}"/>
              </a:ext>
            </a:extLst>
          </p:cNvPr>
          <p:cNvSpPr>
            <a:spLocks noGrp="1"/>
          </p:cNvSpPr>
          <p:nvPr>
            <p:ph type="title"/>
          </p:nvPr>
        </p:nvSpPr>
        <p:spPr/>
        <p:txBody>
          <a:bodyPr/>
          <a:lstStyle/>
          <a:p>
            <a:r>
              <a:rPr lang="en-US"/>
              <a:t>Assessment vs. Evaluation</a:t>
            </a:r>
          </a:p>
        </p:txBody>
      </p:sp>
      <p:sp>
        <p:nvSpPr>
          <p:cNvPr id="3" name="Text Placeholder 2">
            <a:extLst>
              <a:ext uri="{FF2B5EF4-FFF2-40B4-BE49-F238E27FC236}">
                <a16:creationId xmlns:a16="http://schemas.microsoft.com/office/drawing/2014/main" id="{687DBD1B-C235-243C-BA0F-86DA443324D7}"/>
              </a:ext>
            </a:extLst>
          </p:cNvPr>
          <p:cNvSpPr>
            <a:spLocks noGrp="1"/>
          </p:cNvSpPr>
          <p:nvPr>
            <p:ph type="body" idx="1"/>
          </p:nvPr>
        </p:nvSpPr>
        <p:spPr/>
        <p:txBody>
          <a:bodyPr/>
          <a:lstStyle/>
          <a:p>
            <a:r>
              <a:rPr lang="en-US"/>
              <a:t>Assessment</a:t>
            </a:r>
          </a:p>
        </p:txBody>
      </p:sp>
      <p:sp>
        <p:nvSpPr>
          <p:cNvPr id="4" name="Content Placeholder 3">
            <a:extLst>
              <a:ext uri="{FF2B5EF4-FFF2-40B4-BE49-F238E27FC236}">
                <a16:creationId xmlns:a16="http://schemas.microsoft.com/office/drawing/2014/main" id="{793637CA-637A-8127-9B60-128C205B9B1C}"/>
              </a:ext>
            </a:extLst>
          </p:cNvPr>
          <p:cNvSpPr>
            <a:spLocks noGrp="1"/>
          </p:cNvSpPr>
          <p:nvPr>
            <p:ph sz="half" idx="2"/>
          </p:nvPr>
        </p:nvSpPr>
        <p:spPr/>
        <p:txBody>
          <a:bodyPr vert="horz" lIns="91440" tIns="45720" rIns="91440" bIns="45720" rtlCol="0" anchor="t">
            <a:normAutofit/>
          </a:bodyPr>
          <a:lstStyle/>
          <a:p>
            <a:r>
              <a:rPr lang="en-US"/>
              <a:t>To improve learning and progress</a:t>
            </a:r>
          </a:p>
          <a:p>
            <a:r>
              <a:rPr lang="en-US"/>
              <a:t>Formative and ongoing</a:t>
            </a:r>
          </a:p>
          <a:p>
            <a:r>
              <a:rPr lang="en-US"/>
              <a:t>Diagnostic, learner-centered</a:t>
            </a:r>
          </a:p>
          <a:p>
            <a:endParaRPr lang="en-US"/>
          </a:p>
        </p:txBody>
      </p:sp>
      <p:sp>
        <p:nvSpPr>
          <p:cNvPr id="5" name="Text Placeholder 4">
            <a:extLst>
              <a:ext uri="{FF2B5EF4-FFF2-40B4-BE49-F238E27FC236}">
                <a16:creationId xmlns:a16="http://schemas.microsoft.com/office/drawing/2014/main" id="{30B192D1-24FE-AD3C-4003-F1A91B0E6148}"/>
              </a:ext>
            </a:extLst>
          </p:cNvPr>
          <p:cNvSpPr>
            <a:spLocks noGrp="1"/>
          </p:cNvSpPr>
          <p:nvPr>
            <p:ph type="body" sz="quarter" idx="3"/>
          </p:nvPr>
        </p:nvSpPr>
        <p:spPr/>
        <p:txBody>
          <a:bodyPr/>
          <a:lstStyle/>
          <a:p>
            <a:r>
              <a:rPr lang="en-US"/>
              <a:t>Evaluation</a:t>
            </a:r>
          </a:p>
        </p:txBody>
      </p:sp>
      <p:sp>
        <p:nvSpPr>
          <p:cNvPr id="6" name="Content Placeholder 5">
            <a:extLst>
              <a:ext uri="{FF2B5EF4-FFF2-40B4-BE49-F238E27FC236}">
                <a16:creationId xmlns:a16="http://schemas.microsoft.com/office/drawing/2014/main" id="{7673C1C8-8AB7-2496-7ED1-B5978BC7A66B}"/>
              </a:ext>
            </a:extLst>
          </p:cNvPr>
          <p:cNvSpPr>
            <a:spLocks noGrp="1"/>
          </p:cNvSpPr>
          <p:nvPr>
            <p:ph sz="quarter" idx="4"/>
          </p:nvPr>
        </p:nvSpPr>
        <p:spPr/>
        <p:txBody>
          <a:bodyPr vert="horz" lIns="91440" tIns="45720" rIns="91440" bIns="45720" rtlCol="0" anchor="t">
            <a:normAutofit/>
          </a:bodyPr>
          <a:lstStyle/>
          <a:p>
            <a:r>
              <a:rPr lang="en-US"/>
              <a:t>To judge the effectiveness or outcomes. </a:t>
            </a:r>
          </a:p>
          <a:p>
            <a:r>
              <a:rPr lang="en-US"/>
              <a:t>Summative and conclusive</a:t>
            </a:r>
          </a:p>
          <a:p>
            <a:r>
              <a:rPr lang="en-US"/>
              <a:t>Judgmental, criteria-based. </a:t>
            </a:r>
          </a:p>
        </p:txBody>
      </p:sp>
    </p:spTree>
    <p:extLst>
      <p:ext uri="{BB962C8B-B14F-4D97-AF65-F5344CB8AC3E}">
        <p14:creationId xmlns:p14="http://schemas.microsoft.com/office/powerpoint/2010/main" val="2839838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27E44-244E-6347-FBD5-4142B85921B7}"/>
              </a:ext>
            </a:extLst>
          </p:cNvPr>
          <p:cNvSpPr>
            <a:spLocks noGrp="1"/>
          </p:cNvSpPr>
          <p:nvPr>
            <p:ph type="title"/>
          </p:nvPr>
        </p:nvSpPr>
        <p:spPr/>
        <p:txBody>
          <a:bodyPr/>
          <a:lstStyle/>
          <a:p>
            <a:r>
              <a:rPr lang="en-US"/>
              <a:t>Self-Assessment Continuum</a:t>
            </a:r>
          </a:p>
        </p:txBody>
      </p:sp>
      <p:sp>
        <p:nvSpPr>
          <p:cNvPr id="3" name="Text Placeholder 2">
            <a:extLst>
              <a:ext uri="{FF2B5EF4-FFF2-40B4-BE49-F238E27FC236}">
                <a16:creationId xmlns:a16="http://schemas.microsoft.com/office/drawing/2014/main" id="{6746F861-815D-C6F8-45A6-67162F6B967D}"/>
              </a:ext>
            </a:extLst>
          </p:cNvPr>
          <p:cNvSpPr>
            <a:spLocks noGrp="1"/>
          </p:cNvSpPr>
          <p:nvPr>
            <p:ph idx="1"/>
          </p:nvPr>
        </p:nvSpPr>
        <p:spPr/>
        <p:txBody>
          <a:bodyPr vert="horz" lIns="91440" tIns="45720" rIns="91440" bIns="45720" rtlCol="0" anchor="t">
            <a:normAutofit/>
          </a:bodyPr>
          <a:lstStyle/>
          <a:p>
            <a:r>
              <a:rPr lang="en-US"/>
              <a:t>Learning Intention ✅</a:t>
            </a:r>
          </a:p>
          <a:p>
            <a:r>
              <a:rPr lang="en-US"/>
              <a:t>Success Criteria ✅</a:t>
            </a:r>
          </a:p>
          <a:p>
            <a:r>
              <a:rPr lang="en-US"/>
              <a:t>Descriptive Feedback 🤔</a:t>
            </a:r>
          </a:p>
          <a:p>
            <a:r>
              <a:rPr lang="en-US"/>
              <a:t>Peer or Self-Assessment ½✅</a:t>
            </a:r>
          </a:p>
          <a:p>
            <a:r>
              <a:rPr lang="en-US"/>
              <a:t>Setting Individual Learning Goals</a:t>
            </a:r>
          </a:p>
          <a:p>
            <a:r>
              <a:rPr lang="en-US"/>
              <a:t>Revision of Assessment or Learning Task</a:t>
            </a:r>
          </a:p>
        </p:txBody>
      </p:sp>
    </p:spTree>
    <p:extLst>
      <p:ext uri="{BB962C8B-B14F-4D97-AF65-F5344CB8AC3E}">
        <p14:creationId xmlns:p14="http://schemas.microsoft.com/office/powerpoint/2010/main" val="36315142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34CA2976A84E4A9F0AFB862E8746BE" ma:contentTypeVersion="3" ma:contentTypeDescription="Create a new document." ma:contentTypeScope="" ma:versionID="20716c4306ea768aff31d13151ae71fd">
  <xsd:schema xmlns:xsd="http://www.w3.org/2001/XMLSchema" xmlns:xs="http://www.w3.org/2001/XMLSchema" xmlns:p="http://schemas.microsoft.com/office/2006/metadata/properties" xmlns:ns2="4efa467e-6796-4a20-8484-b3850b7c9bd8" targetNamespace="http://schemas.microsoft.com/office/2006/metadata/properties" ma:root="true" ma:fieldsID="2e8682eba59380b889989574defe6b56" ns2:_="">
    <xsd:import namespace="4efa467e-6796-4a20-8484-b3850b7c9bd8"/>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a467e-6796-4a20-8484-b3850b7c9b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EF4A31-C21F-4746-AFEE-4F22834B6735}"/>
</file>

<file path=customXml/itemProps2.xml><?xml version="1.0" encoding="utf-8"?>
<ds:datastoreItem xmlns:ds="http://schemas.openxmlformats.org/officeDocument/2006/customXml" ds:itemID="{79277DC1-8F90-4C08-8EB4-53D55B611641}"/>
</file>

<file path=customXml/itemProps3.xml><?xml version="1.0" encoding="utf-8"?>
<ds:datastoreItem xmlns:ds="http://schemas.openxmlformats.org/officeDocument/2006/customXml" ds:itemID="{92C86A7F-4C9F-474C-9F3B-8C244091B65D}"/>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25</Slides>
  <Notes>9</Notes>
  <HiddenSlides>1</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Student Self-Assessment</vt:lpstr>
      <vt:lpstr>Objectives</vt:lpstr>
      <vt:lpstr>Recap for Feedback Loop</vt:lpstr>
      <vt:lpstr>PowerPoint Presentation</vt:lpstr>
      <vt:lpstr>Share out on Ladder of Feedback Implementation</vt:lpstr>
      <vt:lpstr>The Goal...build efficacy through assessment</vt:lpstr>
      <vt:lpstr>Self-Efficacy</vt:lpstr>
      <vt:lpstr>Assessment vs. Evaluation</vt:lpstr>
      <vt:lpstr>Self-Assessment Continuum</vt:lpstr>
      <vt:lpstr>Principles of Good Feedback...</vt:lpstr>
      <vt:lpstr>Assessment Capable Learners ask</vt:lpstr>
      <vt:lpstr>Implementation Strategies</vt:lpstr>
      <vt:lpstr>Activity 1</vt:lpstr>
      <vt:lpstr>PowerPoint Presentation</vt:lpstr>
      <vt:lpstr>PowerPoint Presentation</vt:lpstr>
      <vt:lpstr>Success Criteria </vt:lpstr>
      <vt:lpstr>PowerPoint Presentation</vt:lpstr>
      <vt:lpstr>PowerPoint Presentation</vt:lpstr>
      <vt:lpstr>Portfolios</vt:lpstr>
      <vt:lpstr>Rubric Reflection</vt:lpstr>
      <vt:lpstr>Graphic Organizer</vt:lpstr>
      <vt:lpstr>Benefits for students</vt:lpstr>
      <vt:lpstr>Next Steps</vt:lpstr>
      <vt:lpstr>Resources</vt:lpstr>
      <vt:lpstr>Upcoming Communities of Practice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cp:revision>
  <dcterms:created xsi:type="dcterms:W3CDTF">2025-11-17T19:09:02Z</dcterms:created>
  <dcterms:modified xsi:type="dcterms:W3CDTF">2025-12-03T22:54:23Z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0x010100B834CA2976A84E4A9F0AFB862E8746BE</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{"FileActivityType":"9","FileActivityTimeStamp":"2025-11-17T22:30:43.377Z","FileActivityUsersOnPage":[{"DisplayName":"Fickbohm, Emily","Id":"emily.fickbohm@cccs.edu"},{"DisplayName":"Cormier, Jennifer","Id":"jennifer.cormier@cccs.edu"}],"FileActivityNavigationId":null}</vt:lpwstr>
  </property>
  <property fmtid="{D5CDD505-2E9C-101B-9397-08002B2CF9AE}" pid="8" name="TriggerFlowInfo">
    <vt:lpwstr/>
  </property>
</Properties>
</file>