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56" r:id="rId5"/>
    <p:sldId id="258" r:id="rId6"/>
    <p:sldId id="259" r:id="rId7"/>
    <p:sldId id="269" r:id="rId8"/>
    <p:sldId id="266" r:id="rId9"/>
    <p:sldId id="261" r:id="rId10"/>
    <p:sldId id="260" r:id="rId11"/>
    <p:sldId id="264" r:id="rId12"/>
    <p:sldId id="272" r:id="rId13"/>
    <p:sldId id="265" r:id="rId14"/>
    <p:sldId id="263" r:id="rId15"/>
    <p:sldId id="262" r:id="rId16"/>
    <p:sldId id="267" r:id="rId17"/>
    <p:sldId id="270" r:id="rId18"/>
    <p:sldId id="268" r:id="rId19"/>
    <p:sldId id="271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5F010D-8A64-3D5B-7773-59C3EA353F18}" v="36" dt="2026-02-25T22:24:23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ckbohm, Emily" userId="S::emily.fickbohm@cccs.edu::2e86c292-4a31-4c95-ba76-4465b9960eff" providerId="AD" clId="Web-{FF5F010D-8A64-3D5B-7773-59C3EA353F18}"/>
    <pc:docChg chg="addSld modSld">
      <pc:chgData name="Fickbohm, Emily" userId="S::emily.fickbohm@cccs.edu::2e86c292-4a31-4c95-ba76-4465b9960eff" providerId="AD" clId="Web-{FF5F010D-8A64-3D5B-7773-59C3EA353F18}" dt="2026-02-25T22:26:24.462" v="35"/>
      <pc:docMkLst>
        <pc:docMk/>
      </pc:docMkLst>
      <pc:sldChg chg="modSp">
        <pc:chgData name="Fickbohm, Emily" userId="S::emily.fickbohm@cccs.edu::2e86c292-4a31-4c95-ba76-4465b9960eff" providerId="AD" clId="Web-{FF5F010D-8A64-3D5B-7773-59C3EA353F18}" dt="2026-02-25T21:07:05.339" v="29" actId="20577"/>
        <pc:sldMkLst>
          <pc:docMk/>
          <pc:sldMk cId="1797964045" sldId="266"/>
        </pc:sldMkLst>
        <pc:spChg chg="mod">
          <ac:chgData name="Fickbohm, Emily" userId="S::emily.fickbohm@cccs.edu::2e86c292-4a31-4c95-ba76-4465b9960eff" providerId="AD" clId="Web-{FF5F010D-8A64-3D5B-7773-59C3EA353F18}" dt="2026-02-25T21:07:05.339" v="29" actId="20577"/>
          <ac:spMkLst>
            <pc:docMk/>
            <pc:sldMk cId="1797964045" sldId="266"/>
            <ac:spMk id="3" creationId="{E767F8AE-D82A-1A46-E48F-9E193C93A988}"/>
          </ac:spMkLst>
        </pc:spChg>
      </pc:sldChg>
      <pc:sldChg chg="addSp modSp">
        <pc:chgData name="Fickbohm, Emily" userId="S::emily.fickbohm@cccs.edu::2e86c292-4a31-4c95-ba76-4465b9960eff" providerId="AD" clId="Web-{FF5F010D-8A64-3D5B-7773-59C3EA353F18}" dt="2026-02-25T22:24:23.213" v="34" actId="1076"/>
        <pc:sldMkLst>
          <pc:docMk/>
          <pc:sldMk cId="2210436109" sldId="267"/>
        </pc:sldMkLst>
        <pc:picChg chg="add mod">
          <ac:chgData name="Fickbohm, Emily" userId="S::emily.fickbohm@cccs.edu::2e86c292-4a31-4c95-ba76-4465b9960eff" providerId="AD" clId="Web-{FF5F010D-8A64-3D5B-7773-59C3EA353F18}" dt="2026-02-25T22:24:23.213" v="34" actId="1076"/>
          <ac:picMkLst>
            <pc:docMk/>
            <pc:sldMk cId="2210436109" sldId="267"/>
            <ac:picMk id="5" creationId="{5AF7B36E-00E7-AC5D-2E00-25EE73C20647}"/>
          </ac:picMkLst>
        </pc:picChg>
      </pc:sldChg>
      <pc:sldChg chg="addSp modSp new mod setBg modClrScheme setClrOvrMap chgLayout">
        <pc:chgData name="Fickbohm, Emily" userId="S::emily.fickbohm@cccs.edu::2e86c292-4a31-4c95-ba76-4465b9960eff" providerId="AD" clId="Web-{FF5F010D-8A64-3D5B-7773-59C3EA353F18}" dt="2026-02-25T22:26:24.462" v="35"/>
        <pc:sldMkLst>
          <pc:docMk/>
          <pc:sldMk cId="3964240447" sldId="276"/>
        </pc:sldMkLst>
        <pc:spChg chg="mod ord">
          <ac:chgData name="Fickbohm, Emily" userId="S::emily.fickbohm@cccs.edu::2e86c292-4a31-4c95-ba76-4465b9960eff" providerId="AD" clId="Web-{FF5F010D-8A64-3D5B-7773-59C3EA353F18}" dt="2026-02-25T22:26:24.462" v="35"/>
          <ac:spMkLst>
            <pc:docMk/>
            <pc:sldMk cId="3964240447" sldId="276"/>
            <ac:spMk id="2" creationId="{F07592D6-5451-ED3E-E4F6-B164FE03595D}"/>
          </ac:spMkLst>
        </pc:spChg>
        <pc:spChg chg="mod ord">
          <ac:chgData name="Fickbohm, Emily" userId="S::emily.fickbohm@cccs.edu::2e86c292-4a31-4c95-ba76-4465b9960eff" providerId="AD" clId="Web-{FF5F010D-8A64-3D5B-7773-59C3EA353F18}" dt="2026-02-25T22:26:24.462" v="35"/>
          <ac:spMkLst>
            <pc:docMk/>
            <pc:sldMk cId="3964240447" sldId="276"/>
            <ac:spMk id="3" creationId="{5ABB1BFA-46E1-B565-57CA-B56D7B96DB5C}"/>
          </ac:spMkLst>
        </pc:spChg>
        <pc:spChg chg="add">
          <ac:chgData name="Fickbohm, Emily" userId="S::emily.fickbohm@cccs.edu::2e86c292-4a31-4c95-ba76-4465b9960eff" providerId="AD" clId="Web-{FF5F010D-8A64-3D5B-7773-59C3EA353F18}" dt="2026-02-25T22:26:24.462" v="35"/>
          <ac:spMkLst>
            <pc:docMk/>
            <pc:sldMk cId="3964240447" sldId="276"/>
            <ac:spMk id="9" creationId="{71B2258F-86CA-4D4D-8270-BC05FCDEBFB3}"/>
          </ac:spMkLst>
        </pc:spChg>
        <pc:picChg chg="add mod ord">
          <ac:chgData name="Fickbohm, Emily" userId="S::emily.fickbohm@cccs.edu::2e86c292-4a31-4c95-ba76-4465b9960eff" providerId="AD" clId="Web-{FF5F010D-8A64-3D5B-7773-59C3EA353F18}" dt="2026-02-25T22:26:24.462" v="35"/>
          <ac:picMkLst>
            <pc:docMk/>
            <pc:sldMk cId="3964240447" sldId="276"/>
            <ac:picMk id="4" creationId="{79EBF600-CB75-1A26-E0CD-D9EBAB985248}"/>
          </ac:picMkLst>
        </pc:picChg>
      </pc:sldChg>
    </pc:docChg>
  </pc:docChgLst>
  <pc:docChgLst>
    <pc:chgData clId="Web-{3B569B4A-884F-084E-991F-CCF80B26DCEA}"/>
    <pc:docChg chg="addSld">
      <pc:chgData name="" userId="" providerId="" clId="Web-{3B569B4A-884F-084E-991F-CCF80B26DCEA}" dt="2026-02-09T17:28:25.705" v="0"/>
      <pc:docMkLst>
        <pc:docMk/>
      </pc:docMkLst>
      <pc:sldChg chg="new">
        <pc:chgData name="" userId="" providerId="" clId="Web-{3B569B4A-884F-084E-991F-CCF80B26DCEA}" dt="2026-02-09T17:28:25.705" v="0"/>
        <pc:sldMkLst>
          <pc:docMk/>
          <pc:sldMk cId="1581397273" sldId="275"/>
        </pc:sldMkLst>
      </pc:sldChg>
    </pc:docChg>
  </pc:docChgLst>
  <pc:docChgLst>
    <pc:chgData name="Fickbohm, Emily" userId="S::emily.fickbohm@cccs.edu::2e86c292-4a31-4c95-ba76-4465b9960eff" providerId="AD" clId="Web-{3B569B4A-884F-084E-991F-CCF80B26DCEA}"/>
    <pc:docChg chg="modSld">
      <pc:chgData name="Fickbohm, Emily" userId="S::emily.fickbohm@cccs.edu::2e86c292-4a31-4c95-ba76-4465b9960eff" providerId="AD" clId="Web-{3B569B4A-884F-084E-991F-CCF80B26DCEA}" dt="2026-02-09T17:34:04.270" v="159" actId="20577"/>
      <pc:docMkLst>
        <pc:docMk/>
      </pc:docMkLst>
      <pc:sldChg chg="modSp">
        <pc:chgData name="Fickbohm, Emily" userId="S::emily.fickbohm@cccs.edu::2e86c292-4a31-4c95-ba76-4465b9960eff" providerId="AD" clId="Web-{3B569B4A-884F-084E-991F-CCF80B26DCEA}" dt="2026-02-09T17:34:04.270" v="159" actId="20577"/>
        <pc:sldMkLst>
          <pc:docMk/>
          <pc:sldMk cId="1581397273" sldId="275"/>
        </pc:sldMkLst>
        <pc:spChg chg="mod">
          <ac:chgData name="Fickbohm, Emily" userId="S::emily.fickbohm@cccs.edu::2e86c292-4a31-4c95-ba76-4465b9960eff" providerId="AD" clId="Web-{3B569B4A-884F-084E-991F-CCF80B26DCEA}" dt="2026-02-09T17:28:30.502" v="7" actId="20577"/>
          <ac:spMkLst>
            <pc:docMk/>
            <pc:sldMk cId="1581397273" sldId="275"/>
            <ac:spMk id="2" creationId="{452F98DA-1CAC-935A-FC87-78D0CE1174F2}"/>
          </ac:spMkLst>
        </pc:spChg>
        <pc:spChg chg="mod">
          <ac:chgData name="Fickbohm, Emily" userId="S::emily.fickbohm@cccs.edu::2e86c292-4a31-4c95-ba76-4465b9960eff" providerId="AD" clId="Web-{3B569B4A-884F-084E-991F-CCF80B26DCEA}" dt="2026-02-09T17:34:04.270" v="159" actId="20577"/>
          <ac:spMkLst>
            <pc:docMk/>
            <pc:sldMk cId="1581397273" sldId="275"/>
            <ac:spMk id="3" creationId="{5BDF7F18-1818-C10F-EB2A-6EF9BD8085DB}"/>
          </ac:spMkLst>
        </pc:spChg>
      </pc:sldChg>
    </pc:docChg>
  </pc:docChgLst>
  <pc:docChgLst>
    <pc:chgData name="Fickbohm, Emily" userId="S::emily.fickbohm@cccs.edu::2e86c292-4a31-4c95-ba76-4465b9960eff" providerId="AD" clId="Web-{8FD8D104-286B-B6EA-3C16-ABEF4329CB00}"/>
    <pc:docChg chg="addSld modSld sldOrd">
      <pc:chgData name="Fickbohm, Emily" userId="S::emily.fickbohm@cccs.edu::2e86c292-4a31-4c95-ba76-4465b9960eff" providerId="AD" clId="Web-{8FD8D104-286B-B6EA-3C16-ABEF4329CB00}" dt="2026-02-09T16:41:58.364" v="1252" actId="20577"/>
      <pc:docMkLst>
        <pc:docMk/>
      </pc:docMkLst>
      <pc:sldChg chg="modSp">
        <pc:chgData name="Fickbohm, Emily" userId="S::emily.fickbohm@cccs.edu::2e86c292-4a31-4c95-ba76-4465b9960eff" providerId="AD" clId="Web-{8FD8D104-286B-B6EA-3C16-ABEF4329CB00}" dt="2026-02-09T15:22:46.100" v="3" actId="20577"/>
        <pc:sldMkLst>
          <pc:docMk/>
          <pc:sldMk cId="2886430146" sldId="260"/>
        </pc:sldMkLst>
        <pc:spChg chg="mod">
          <ac:chgData name="Fickbohm, Emily" userId="S::emily.fickbohm@cccs.edu::2e86c292-4a31-4c95-ba76-4465b9960eff" providerId="AD" clId="Web-{8FD8D104-286B-B6EA-3C16-ABEF4329CB00}" dt="2026-02-09T15:22:46.100" v="3" actId="20577"/>
          <ac:spMkLst>
            <pc:docMk/>
            <pc:sldMk cId="2886430146" sldId="260"/>
            <ac:spMk id="3" creationId="{3CDAD97B-00A1-A62A-0731-EAA0F17593FA}"/>
          </ac:spMkLst>
        </pc:spChg>
      </pc:sldChg>
      <pc:sldChg chg="modNotes">
        <pc:chgData name="Fickbohm, Emily" userId="S::emily.fickbohm@cccs.edu::2e86c292-4a31-4c95-ba76-4465b9960eff" providerId="AD" clId="Web-{8FD8D104-286B-B6EA-3C16-ABEF4329CB00}" dt="2026-02-09T15:40:18.371" v="352"/>
        <pc:sldMkLst>
          <pc:docMk/>
          <pc:sldMk cId="1845261950" sldId="262"/>
        </pc:sldMkLst>
      </pc:sldChg>
      <pc:sldChg chg="ord">
        <pc:chgData name="Fickbohm, Emily" userId="S::emily.fickbohm@cccs.edu::2e86c292-4a31-4c95-ba76-4465b9960eff" providerId="AD" clId="Web-{8FD8D104-286B-B6EA-3C16-ABEF4329CB00}" dt="2026-02-09T16:25:54.929" v="1024"/>
        <pc:sldMkLst>
          <pc:docMk/>
          <pc:sldMk cId="1106227386" sldId="263"/>
        </pc:sldMkLst>
      </pc:sldChg>
      <pc:sldChg chg="modSp">
        <pc:chgData name="Fickbohm, Emily" userId="S::emily.fickbohm@cccs.edu::2e86c292-4a31-4c95-ba76-4465b9960eff" providerId="AD" clId="Web-{8FD8D104-286B-B6EA-3C16-ABEF4329CB00}" dt="2026-02-09T15:34:12.963" v="174" actId="20577"/>
        <pc:sldMkLst>
          <pc:docMk/>
          <pc:sldMk cId="4229149055" sldId="265"/>
        </pc:sldMkLst>
        <pc:spChg chg="mod">
          <ac:chgData name="Fickbohm, Emily" userId="S::emily.fickbohm@cccs.edu::2e86c292-4a31-4c95-ba76-4465b9960eff" providerId="AD" clId="Web-{8FD8D104-286B-B6EA-3C16-ABEF4329CB00}" dt="2026-02-09T15:34:12.963" v="174" actId="20577"/>
          <ac:spMkLst>
            <pc:docMk/>
            <pc:sldMk cId="4229149055" sldId="265"/>
            <ac:spMk id="3" creationId="{7839DE80-38F3-9947-8AFC-B5A3AE520DFF}"/>
          </ac:spMkLst>
        </pc:spChg>
      </pc:sldChg>
      <pc:sldChg chg="modSp">
        <pc:chgData name="Fickbohm, Emily" userId="S::emily.fickbohm@cccs.edu::2e86c292-4a31-4c95-ba76-4465b9960eff" providerId="AD" clId="Web-{8FD8D104-286B-B6EA-3C16-ABEF4329CB00}" dt="2026-02-09T15:41:55.905" v="439" actId="20577"/>
        <pc:sldMkLst>
          <pc:docMk/>
          <pc:sldMk cId="2210436109" sldId="267"/>
        </pc:sldMkLst>
        <pc:spChg chg="mod">
          <ac:chgData name="Fickbohm, Emily" userId="S::emily.fickbohm@cccs.edu::2e86c292-4a31-4c95-ba76-4465b9960eff" providerId="AD" clId="Web-{8FD8D104-286B-B6EA-3C16-ABEF4329CB00}" dt="2026-02-09T15:41:55.905" v="439" actId="20577"/>
          <ac:spMkLst>
            <pc:docMk/>
            <pc:sldMk cId="2210436109" sldId="267"/>
            <ac:spMk id="3" creationId="{84DA2204-BBDF-FFE0-FB62-91E87F6DDE8D}"/>
          </ac:spMkLst>
        </pc:spChg>
      </pc:sldChg>
      <pc:sldChg chg="addSp delSp modSp mod setBg">
        <pc:chgData name="Fickbohm, Emily" userId="S::emily.fickbohm@cccs.edu::2e86c292-4a31-4c95-ba76-4465b9960eff" providerId="AD" clId="Web-{8FD8D104-286B-B6EA-3C16-ABEF4329CB00}" dt="2026-02-09T15:50:55.084" v="758"/>
        <pc:sldMkLst>
          <pc:docMk/>
          <pc:sldMk cId="3488206699" sldId="268"/>
        </pc:sldMkLst>
        <pc:spChg chg="mod">
          <ac:chgData name="Fickbohm, Emily" userId="S::emily.fickbohm@cccs.edu::2e86c292-4a31-4c95-ba76-4465b9960eff" providerId="AD" clId="Web-{8FD8D104-286B-B6EA-3C16-ABEF4329CB00}" dt="2026-02-09T15:50:55.084" v="758"/>
          <ac:spMkLst>
            <pc:docMk/>
            <pc:sldMk cId="3488206699" sldId="268"/>
            <ac:spMk id="2" creationId="{89EDE864-1592-FF90-B86C-6C2ABEE04A54}"/>
          </ac:spMkLst>
        </pc:spChg>
        <pc:spChg chg="add">
          <ac:chgData name="Fickbohm, Emily" userId="S::emily.fickbohm@cccs.edu::2e86c292-4a31-4c95-ba76-4465b9960eff" providerId="AD" clId="Web-{8FD8D104-286B-B6EA-3C16-ABEF4329CB00}" dt="2026-02-09T15:50:55.084" v="758"/>
          <ac:spMkLst>
            <pc:docMk/>
            <pc:sldMk cId="3488206699" sldId="268"/>
            <ac:spMk id="12" creationId="{91F55C5D-1648-4BE3-932D-8CADBF3F6736}"/>
          </ac:spMkLst>
        </pc:spChg>
        <pc:spChg chg="add">
          <ac:chgData name="Fickbohm, Emily" userId="S::emily.fickbohm@cccs.edu::2e86c292-4a31-4c95-ba76-4465b9960eff" providerId="AD" clId="Web-{8FD8D104-286B-B6EA-3C16-ABEF4329CB00}" dt="2026-02-09T15:50:55.084" v="758"/>
          <ac:spMkLst>
            <pc:docMk/>
            <pc:sldMk cId="3488206699" sldId="268"/>
            <ac:spMk id="14" creationId="{A38E1331-B5A6-44BE-BF4E-EE6C2FD2A242}"/>
          </ac:spMkLst>
        </pc:spChg>
        <pc:picChg chg="add mod ord">
          <ac:chgData name="Fickbohm, Emily" userId="S::emily.fickbohm@cccs.edu::2e86c292-4a31-4c95-ba76-4465b9960eff" providerId="AD" clId="Web-{8FD8D104-286B-B6EA-3C16-ABEF4329CB00}" dt="2026-02-09T15:50:55.084" v="758"/>
          <ac:picMkLst>
            <pc:docMk/>
            <pc:sldMk cId="3488206699" sldId="268"/>
            <ac:picMk id="4" creationId="{6B81CFA1-24CF-285A-FD79-7E8696BDE353}"/>
          </ac:picMkLst>
        </pc:picChg>
        <pc:picChg chg="add mod">
          <ac:chgData name="Fickbohm, Emily" userId="S::emily.fickbohm@cccs.edu::2e86c292-4a31-4c95-ba76-4465b9960eff" providerId="AD" clId="Web-{8FD8D104-286B-B6EA-3C16-ABEF4329CB00}" dt="2026-02-09T15:50:55.084" v="758"/>
          <ac:picMkLst>
            <pc:docMk/>
            <pc:sldMk cId="3488206699" sldId="268"/>
            <ac:picMk id="5" creationId="{F384170E-9E74-FA46-0106-04C402E17E12}"/>
          </ac:picMkLst>
        </pc:picChg>
        <pc:picChg chg="add mod">
          <ac:chgData name="Fickbohm, Emily" userId="S::emily.fickbohm@cccs.edu::2e86c292-4a31-4c95-ba76-4465b9960eff" providerId="AD" clId="Web-{8FD8D104-286B-B6EA-3C16-ABEF4329CB00}" dt="2026-02-09T15:50:55.084" v="758"/>
          <ac:picMkLst>
            <pc:docMk/>
            <pc:sldMk cId="3488206699" sldId="268"/>
            <ac:picMk id="6" creationId="{6BA4EDE9-8A85-9FBE-EEF1-B69AAAD0CBC8}"/>
          </ac:picMkLst>
        </pc:picChg>
        <pc:picChg chg="add mod ord">
          <ac:chgData name="Fickbohm, Emily" userId="S::emily.fickbohm@cccs.edu::2e86c292-4a31-4c95-ba76-4465b9960eff" providerId="AD" clId="Web-{8FD8D104-286B-B6EA-3C16-ABEF4329CB00}" dt="2026-02-09T15:50:55.084" v="758"/>
          <ac:picMkLst>
            <pc:docMk/>
            <pc:sldMk cId="3488206699" sldId="268"/>
            <ac:picMk id="7" creationId="{20FFFEAC-2BE4-5B53-ED6F-40CB3EAEF572}"/>
          </ac:picMkLst>
        </pc:picChg>
      </pc:sldChg>
      <pc:sldChg chg="addSp modSp mod setBg modNotes">
        <pc:chgData name="Fickbohm, Emily" userId="S::emily.fickbohm@cccs.edu::2e86c292-4a31-4c95-ba76-4465b9960eff" providerId="AD" clId="Web-{8FD8D104-286B-B6EA-3C16-ABEF4329CB00}" dt="2026-02-09T16:25:44.710" v="1023"/>
        <pc:sldMkLst>
          <pc:docMk/>
          <pc:sldMk cId="121077171" sldId="269"/>
        </pc:sldMkLst>
        <pc:spChg chg="mod">
          <ac:chgData name="Fickbohm, Emily" userId="S::emily.fickbohm@cccs.edu::2e86c292-4a31-4c95-ba76-4465b9960eff" providerId="AD" clId="Web-{8FD8D104-286B-B6EA-3C16-ABEF4329CB00}" dt="2026-02-09T15:33:22.853" v="127"/>
          <ac:spMkLst>
            <pc:docMk/>
            <pc:sldMk cId="121077171" sldId="269"/>
            <ac:spMk id="2" creationId="{EEB23262-EC2D-470A-C465-F31926128591}"/>
          </ac:spMkLst>
        </pc:spChg>
        <pc:spChg chg="mod">
          <ac:chgData name="Fickbohm, Emily" userId="S::emily.fickbohm@cccs.edu::2e86c292-4a31-4c95-ba76-4465b9960eff" providerId="AD" clId="Web-{8FD8D104-286B-B6EA-3C16-ABEF4329CB00}" dt="2026-02-09T15:33:22.853" v="127"/>
          <ac:spMkLst>
            <pc:docMk/>
            <pc:sldMk cId="121077171" sldId="269"/>
            <ac:spMk id="3" creationId="{7A1F5F00-2E29-3051-6263-CA421E264B07}"/>
          </ac:spMkLst>
        </pc:spChg>
        <pc:spChg chg="add">
          <ac:chgData name="Fickbohm, Emily" userId="S::emily.fickbohm@cccs.edu::2e86c292-4a31-4c95-ba76-4465b9960eff" providerId="AD" clId="Web-{8FD8D104-286B-B6EA-3C16-ABEF4329CB00}" dt="2026-02-09T15:33:22.853" v="127"/>
          <ac:spMkLst>
            <pc:docMk/>
            <pc:sldMk cId="121077171" sldId="269"/>
            <ac:spMk id="9" creationId="{4D60F200-5EB0-B223-2439-C96C67F0FEE1}"/>
          </ac:spMkLst>
        </pc:spChg>
        <pc:spChg chg="add">
          <ac:chgData name="Fickbohm, Emily" userId="S::emily.fickbohm@cccs.edu::2e86c292-4a31-4c95-ba76-4465b9960eff" providerId="AD" clId="Web-{8FD8D104-286B-B6EA-3C16-ABEF4329CB00}" dt="2026-02-09T15:33:22.853" v="127"/>
          <ac:spMkLst>
            <pc:docMk/>
            <pc:sldMk cId="121077171" sldId="269"/>
            <ac:spMk id="11" creationId="{74067CD3-146F-6228-E362-39AA720C25F7}"/>
          </ac:spMkLst>
        </pc:spChg>
        <pc:spChg chg="add">
          <ac:chgData name="Fickbohm, Emily" userId="S::emily.fickbohm@cccs.edu::2e86c292-4a31-4c95-ba76-4465b9960eff" providerId="AD" clId="Web-{8FD8D104-286B-B6EA-3C16-ABEF4329CB00}" dt="2026-02-09T15:33:22.853" v="127"/>
          <ac:spMkLst>
            <pc:docMk/>
            <pc:sldMk cId="121077171" sldId="269"/>
            <ac:spMk id="13" creationId="{271C7E5C-A0F8-E9FA-56DB-31A257FD4EDB}"/>
          </ac:spMkLst>
        </pc:spChg>
        <pc:spChg chg="add">
          <ac:chgData name="Fickbohm, Emily" userId="S::emily.fickbohm@cccs.edu::2e86c292-4a31-4c95-ba76-4465b9960eff" providerId="AD" clId="Web-{8FD8D104-286B-B6EA-3C16-ABEF4329CB00}" dt="2026-02-09T15:33:22.853" v="127"/>
          <ac:spMkLst>
            <pc:docMk/>
            <pc:sldMk cId="121077171" sldId="269"/>
            <ac:spMk id="15" creationId="{33F70A3C-4474-2A39-470C-FD55A8837503}"/>
          </ac:spMkLst>
        </pc:spChg>
        <pc:spChg chg="add">
          <ac:chgData name="Fickbohm, Emily" userId="S::emily.fickbohm@cccs.edu::2e86c292-4a31-4c95-ba76-4465b9960eff" providerId="AD" clId="Web-{8FD8D104-286B-B6EA-3C16-ABEF4329CB00}" dt="2026-02-09T15:33:22.853" v="127"/>
          <ac:spMkLst>
            <pc:docMk/>
            <pc:sldMk cId="121077171" sldId="269"/>
            <ac:spMk id="17" creationId="{BAC3F7D4-9613-0E1F-901C-98FE831DEBC0}"/>
          </ac:spMkLst>
        </pc:spChg>
        <pc:spChg chg="add">
          <ac:chgData name="Fickbohm, Emily" userId="S::emily.fickbohm@cccs.edu::2e86c292-4a31-4c95-ba76-4465b9960eff" providerId="AD" clId="Web-{8FD8D104-286B-B6EA-3C16-ABEF4329CB00}" dt="2026-02-09T15:33:22.853" v="127"/>
          <ac:spMkLst>
            <pc:docMk/>
            <pc:sldMk cId="121077171" sldId="269"/>
            <ac:spMk id="19" creationId="{AFD5167C-AF48-26F0-7A9F-3F7643374872}"/>
          </ac:spMkLst>
        </pc:spChg>
        <pc:spChg chg="add">
          <ac:chgData name="Fickbohm, Emily" userId="S::emily.fickbohm@cccs.edu::2e86c292-4a31-4c95-ba76-4465b9960eff" providerId="AD" clId="Web-{8FD8D104-286B-B6EA-3C16-ABEF4329CB00}" dt="2026-02-09T15:33:22.853" v="127"/>
          <ac:spMkLst>
            <pc:docMk/>
            <pc:sldMk cId="121077171" sldId="269"/>
            <ac:spMk id="21" creationId="{87B30A01-FCA8-86A5-A840-C32A3BE2EDD6}"/>
          </ac:spMkLst>
        </pc:spChg>
        <pc:picChg chg="add">
          <ac:chgData name="Fickbohm, Emily" userId="S::emily.fickbohm@cccs.edu::2e86c292-4a31-4c95-ba76-4465b9960eff" providerId="AD" clId="Web-{8FD8D104-286B-B6EA-3C16-ABEF4329CB00}" dt="2026-02-09T15:33:22.853" v="127"/>
          <ac:picMkLst>
            <pc:docMk/>
            <pc:sldMk cId="121077171" sldId="269"/>
            <ac:picMk id="5" creationId="{82B6F6B9-0897-9752-5303-8EF2CD011BDA}"/>
          </ac:picMkLst>
        </pc:picChg>
      </pc:sldChg>
      <pc:sldChg chg="addSp modSp new mod setBg">
        <pc:chgData name="Fickbohm, Emily" userId="S::emily.fickbohm@cccs.edu::2e86c292-4a31-4c95-ba76-4465b9960eff" providerId="AD" clId="Web-{8FD8D104-286B-B6EA-3C16-ABEF4329CB00}" dt="2026-02-09T16:07:33.187" v="894" actId="20577"/>
        <pc:sldMkLst>
          <pc:docMk/>
          <pc:sldMk cId="1389891532" sldId="270"/>
        </pc:sldMkLst>
        <pc:spChg chg="mod">
          <ac:chgData name="Fickbohm, Emily" userId="S::emily.fickbohm@cccs.edu::2e86c292-4a31-4c95-ba76-4465b9960eff" providerId="AD" clId="Web-{8FD8D104-286B-B6EA-3C16-ABEF4329CB00}" dt="2026-02-09T16:07:33.187" v="894" actId="20577"/>
          <ac:spMkLst>
            <pc:docMk/>
            <pc:sldMk cId="1389891532" sldId="270"/>
            <ac:spMk id="2" creationId="{C3502B34-C3CD-7818-901F-449E890FE2E8}"/>
          </ac:spMkLst>
        </pc:spChg>
        <pc:spChg chg="mod">
          <ac:chgData name="Fickbohm, Emily" userId="S::emily.fickbohm@cccs.edu::2e86c292-4a31-4c95-ba76-4465b9960eff" providerId="AD" clId="Web-{8FD8D104-286B-B6EA-3C16-ABEF4329CB00}" dt="2026-02-09T15:49:11.020" v="751"/>
          <ac:spMkLst>
            <pc:docMk/>
            <pc:sldMk cId="1389891532" sldId="270"/>
            <ac:spMk id="3" creationId="{9ECDF501-63E5-B790-4287-3C0B8E975A40}"/>
          </ac:spMkLst>
        </pc:spChg>
        <pc:spChg chg="add">
          <ac:chgData name="Fickbohm, Emily" userId="S::emily.fickbohm@cccs.edu::2e86c292-4a31-4c95-ba76-4465b9960eff" providerId="AD" clId="Web-{8FD8D104-286B-B6EA-3C16-ABEF4329CB00}" dt="2026-02-09T15:49:11.020" v="751"/>
          <ac:spMkLst>
            <pc:docMk/>
            <pc:sldMk cId="1389891532" sldId="270"/>
            <ac:spMk id="9" creationId="{C0763A76-9F1C-4FC5-82B7-DD475DA461B2}"/>
          </ac:spMkLst>
        </pc:spChg>
        <pc:spChg chg="add">
          <ac:chgData name="Fickbohm, Emily" userId="S::emily.fickbohm@cccs.edu::2e86c292-4a31-4c95-ba76-4465b9960eff" providerId="AD" clId="Web-{8FD8D104-286B-B6EA-3C16-ABEF4329CB00}" dt="2026-02-09T15:49:11.020" v="751"/>
          <ac:spMkLst>
            <pc:docMk/>
            <pc:sldMk cId="1389891532" sldId="270"/>
            <ac:spMk id="11" creationId="{E81BF4F6-F2CF-4984-9D14-D6966D92F99F}"/>
          </ac:spMkLst>
        </pc:spChg>
        <pc:picChg chg="add">
          <ac:chgData name="Fickbohm, Emily" userId="S::emily.fickbohm@cccs.edu::2e86c292-4a31-4c95-ba76-4465b9960eff" providerId="AD" clId="Web-{8FD8D104-286B-B6EA-3C16-ABEF4329CB00}" dt="2026-02-09T15:49:11.020" v="751"/>
          <ac:picMkLst>
            <pc:docMk/>
            <pc:sldMk cId="1389891532" sldId="270"/>
            <ac:picMk id="5" creationId="{2C13283C-1A13-C01F-3957-CB93ACE5BB94}"/>
          </ac:picMkLst>
        </pc:picChg>
      </pc:sldChg>
      <pc:sldChg chg="addSp delSp modSp new mod setBg modNotes">
        <pc:chgData name="Fickbohm, Emily" userId="S::emily.fickbohm@cccs.edu::2e86c292-4a31-4c95-ba76-4465b9960eff" providerId="AD" clId="Web-{8FD8D104-286B-B6EA-3C16-ABEF4329CB00}" dt="2026-02-09T16:29:45.945" v="1200"/>
        <pc:sldMkLst>
          <pc:docMk/>
          <pc:sldMk cId="350604491" sldId="271"/>
        </pc:sldMkLst>
        <pc:spChg chg="mod">
          <ac:chgData name="Fickbohm, Emily" userId="S::emily.fickbohm@cccs.edu::2e86c292-4a31-4c95-ba76-4465b9960eff" providerId="AD" clId="Web-{8FD8D104-286B-B6EA-3C16-ABEF4329CB00}" dt="2026-02-09T16:27:48.554" v="1046"/>
          <ac:spMkLst>
            <pc:docMk/>
            <pc:sldMk cId="350604491" sldId="271"/>
            <ac:spMk id="2" creationId="{8F528EAC-BCD5-15C3-545C-2E29486919DF}"/>
          </ac:spMkLst>
        </pc:spChg>
        <pc:spChg chg="add">
          <ac:chgData name="Fickbohm, Emily" userId="S::emily.fickbohm@cccs.edu::2e86c292-4a31-4c95-ba76-4465b9960eff" providerId="AD" clId="Web-{8FD8D104-286B-B6EA-3C16-ABEF4329CB00}" dt="2026-02-09T16:27:48.554" v="1046"/>
          <ac:spMkLst>
            <pc:docMk/>
            <pc:sldMk cId="350604491" sldId="271"/>
            <ac:spMk id="16" creationId="{657F69E0-C4B0-4BEC-A689-4F8D877F05D4}"/>
          </ac:spMkLst>
        </pc:spChg>
        <pc:spChg chg="add">
          <ac:chgData name="Fickbohm, Emily" userId="S::emily.fickbohm@cccs.edu::2e86c292-4a31-4c95-ba76-4465b9960eff" providerId="AD" clId="Web-{8FD8D104-286B-B6EA-3C16-ABEF4329CB00}" dt="2026-02-09T16:27:48.554" v="1046"/>
          <ac:spMkLst>
            <pc:docMk/>
            <pc:sldMk cId="350604491" sldId="271"/>
            <ac:spMk id="18" creationId="{9F6380B4-6A1C-481E-8408-B4E6C75B9B81}"/>
          </ac:spMkLst>
        </pc:spChg>
        <pc:picChg chg="add mod">
          <ac:chgData name="Fickbohm, Emily" userId="S::emily.fickbohm@cccs.edu::2e86c292-4a31-4c95-ba76-4465b9960eff" providerId="AD" clId="Web-{8FD8D104-286B-B6EA-3C16-ABEF4329CB00}" dt="2026-02-09T16:27:48.554" v="1046"/>
          <ac:picMkLst>
            <pc:docMk/>
            <pc:sldMk cId="350604491" sldId="271"/>
            <ac:picMk id="5" creationId="{0135F980-EAFC-5F55-BE25-26FC2648E227}"/>
          </ac:picMkLst>
        </pc:picChg>
      </pc:sldChg>
      <pc:sldChg chg="modSp new ord">
        <pc:chgData name="Fickbohm, Emily" userId="S::emily.fickbohm@cccs.edu::2e86c292-4a31-4c95-ba76-4465b9960eff" providerId="AD" clId="Web-{8FD8D104-286B-B6EA-3C16-ABEF4329CB00}" dt="2026-02-09T16:20:57.616" v="990" actId="20577"/>
        <pc:sldMkLst>
          <pc:docMk/>
          <pc:sldMk cId="2116928639" sldId="272"/>
        </pc:sldMkLst>
        <pc:spChg chg="mod">
          <ac:chgData name="Fickbohm, Emily" userId="S::emily.fickbohm@cccs.edu::2e86c292-4a31-4c95-ba76-4465b9960eff" providerId="AD" clId="Web-{8FD8D104-286B-B6EA-3C16-ABEF4329CB00}" dt="2026-02-09T16:00:17.387" v="767" actId="20577"/>
          <ac:spMkLst>
            <pc:docMk/>
            <pc:sldMk cId="2116928639" sldId="272"/>
            <ac:spMk id="2" creationId="{94D4E9F2-7A58-ED59-6274-A23960DD5EE3}"/>
          </ac:spMkLst>
        </pc:spChg>
        <pc:spChg chg="mod">
          <ac:chgData name="Fickbohm, Emily" userId="S::emily.fickbohm@cccs.edu::2e86c292-4a31-4c95-ba76-4465b9960eff" providerId="AD" clId="Web-{8FD8D104-286B-B6EA-3C16-ABEF4329CB00}" dt="2026-02-09T16:20:57.616" v="990" actId="20577"/>
          <ac:spMkLst>
            <pc:docMk/>
            <pc:sldMk cId="2116928639" sldId="272"/>
            <ac:spMk id="3" creationId="{A2D6C59A-BE7F-0453-9024-5A7D24C50A20}"/>
          </ac:spMkLst>
        </pc:spChg>
      </pc:sldChg>
      <pc:sldChg chg="addSp delSp modSp new mod setBg">
        <pc:chgData name="Fickbohm, Emily" userId="S::emily.fickbohm@cccs.edu::2e86c292-4a31-4c95-ba76-4465b9960eff" providerId="AD" clId="Web-{8FD8D104-286B-B6EA-3C16-ABEF4329CB00}" dt="2026-02-09T16:39:17.363" v="1203"/>
        <pc:sldMkLst>
          <pc:docMk/>
          <pc:sldMk cId="4164571430" sldId="273"/>
        </pc:sldMkLst>
        <pc:spChg chg="add">
          <ac:chgData name="Fickbohm, Emily" userId="S::emily.fickbohm@cccs.edu::2e86c292-4a31-4c95-ba76-4465b9960eff" providerId="AD" clId="Web-{8FD8D104-286B-B6EA-3C16-ABEF4329CB00}" dt="2026-02-09T16:39:17.363" v="1203"/>
          <ac:spMkLst>
            <pc:docMk/>
            <pc:sldMk cId="4164571430" sldId="273"/>
            <ac:spMk id="9" creationId="{11B2B030-4738-4359-9E46-144B7C8BFF8B}"/>
          </ac:spMkLst>
        </pc:spChg>
        <pc:spChg chg="add">
          <ac:chgData name="Fickbohm, Emily" userId="S::emily.fickbohm@cccs.edu::2e86c292-4a31-4c95-ba76-4465b9960eff" providerId="AD" clId="Web-{8FD8D104-286B-B6EA-3C16-ABEF4329CB00}" dt="2026-02-09T16:39:17.363" v="1203"/>
          <ac:spMkLst>
            <pc:docMk/>
            <pc:sldMk cId="4164571430" sldId="273"/>
            <ac:spMk id="11" creationId="{E722B2DD-E14D-4972-9D98-5D6E61B1B2D2}"/>
          </ac:spMkLst>
        </pc:spChg>
        <pc:picChg chg="add mod ord">
          <ac:chgData name="Fickbohm, Emily" userId="S::emily.fickbohm@cccs.edu::2e86c292-4a31-4c95-ba76-4465b9960eff" providerId="AD" clId="Web-{8FD8D104-286B-B6EA-3C16-ABEF4329CB00}" dt="2026-02-09T16:39:17.363" v="1203"/>
          <ac:picMkLst>
            <pc:docMk/>
            <pc:sldMk cId="4164571430" sldId="273"/>
            <ac:picMk id="4" creationId="{105AC24A-33B0-D43D-7825-8B2FAE6CE85B}"/>
          </ac:picMkLst>
        </pc:picChg>
      </pc:sldChg>
      <pc:sldChg chg="modSp new">
        <pc:chgData name="Fickbohm, Emily" userId="S::emily.fickbohm@cccs.edu::2e86c292-4a31-4c95-ba76-4465b9960eff" providerId="AD" clId="Web-{8FD8D104-286B-B6EA-3C16-ABEF4329CB00}" dt="2026-02-09T16:41:58.364" v="1252" actId="20577"/>
        <pc:sldMkLst>
          <pc:docMk/>
          <pc:sldMk cId="1116565015" sldId="274"/>
        </pc:sldMkLst>
        <pc:spChg chg="mod">
          <ac:chgData name="Fickbohm, Emily" userId="S::emily.fickbohm@cccs.edu::2e86c292-4a31-4c95-ba76-4465b9960eff" providerId="AD" clId="Web-{8FD8D104-286B-B6EA-3C16-ABEF4329CB00}" dt="2026-02-09T16:39:52.801" v="1209" actId="20577"/>
          <ac:spMkLst>
            <pc:docMk/>
            <pc:sldMk cId="1116565015" sldId="274"/>
            <ac:spMk id="2" creationId="{7FEFAFAE-549C-FBF6-77D2-D7D9839413E4}"/>
          </ac:spMkLst>
        </pc:spChg>
        <pc:spChg chg="mod">
          <ac:chgData name="Fickbohm, Emily" userId="S::emily.fickbohm@cccs.edu::2e86c292-4a31-4c95-ba76-4465b9960eff" providerId="AD" clId="Web-{8FD8D104-286B-B6EA-3C16-ABEF4329CB00}" dt="2026-02-09T16:41:58.364" v="1252" actId="20577"/>
          <ac:spMkLst>
            <pc:docMk/>
            <pc:sldMk cId="1116565015" sldId="274"/>
            <ac:spMk id="3" creationId="{AADA9419-7C11-312B-64A2-6695C1A7F0B0}"/>
          </ac:spMkLst>
        </pc:spChg>
      </pc:sldChg>
    </pc:docChg>
  </pc:docChgLst>
  <pc:docChgLst>
    <pc:chgData name="Fickbohm, Emily" userId="S::emily.fickbohm@cccs.edu::2e86c292-4a31-4c95-ba76-4465b9960eff" providerId="AD" clId="Web-{ADB2BDD7-933C-D3DD-CDA1-4FD47023A034}"/>
    <pc:docChg chg="modSld">
      <pc:chgData name="Fickbohm, Emily" userId="S::emily.fickbohm@cccs.edu::2e86c292-4a31-4c95-ba76-4465b9960eff" providerId="AD" clId="Web-{ADB2BDD7-933C-D3DD-CDA1-4FD47023A034}" dt="2026-02-05T16:31:31.416" v="3" actId="1076"/>
      <pc:docMkLst>
        <pc:docMk/>
      </pc:docMkLst>
      <pc:sldChg chg="addSp delSp modSp mod setBg setClrOvrMap">
        <pc:chgData name="Fickbohm, Emily" userId="S::emily.fickbohm@cccs.edu::2e86c292-4a31-4c95-ba76-4465b9960eff" providerId="AD" clId="Web-{ADB2BDD7-933C-D3DD-CDA1-4FD47023A034}" dt="2026-02-05T16:31:31.416" v="3" actId="1076"/>
        <pc:sldMkLst>
          <pc:docMk/>
          <pc:sldMk cId="109857222" sldId="256"/>
        </pc:sldMkLst>
        <pc:spChg chg="mod">
          <ac:chgData name="Fickbohm, Emily" userId="S::emily.fickbohm@cccs.edu::2e86c292-4a31-4c95-ba76-4465b9960eff" providerId="AD" clId="Web-{ADB2BDD7-933C-D3DD-CDA1-4FD47023A034}" dt="2026-02-05T16:29:50.460" v="0"/>
          <ac:spMkLst>
            <pc:docMk/>
            <pc:sldMk cId="109857222" sldId="256"/>
            <ac:spMk id="2" creationId="{00000000-0000-0000-0000-000000000000}"/>
          </ac:spMkLst>
        </pc:spChg>
        <pc:spChg chg="add mod">
          <ac:chgData name="Fickbohm, Emily" userId="S::emily.fickbohm@cccs.edu::2e86c292-4a31-4c95-ba76-4465b9960eff" providerId="AD" clId="Web-{ADB2BDD7-933C-D3DD-CDA1-4FD47023A034}" dt="2026-02-05T16:29:58.070" v="1"/>
          <ac:spMkLst>
            <pc:docMk/>
            <pc:sldMk cId="109857222" sldId="256"/>
            <ac:spMk id="5" creationId="{AB72C611-FC72-0745-BBE7-7A47B5630B3B}"/>
          </ac:spMkLst>
        </pc:spChg>
      </pc:sldChg>
    </pc:docChg>
  </pc:docChgLst>
  <pc:docChgLst>
    <pc:chgData name="Fickbohm, Emily" userId="S::emily.fickbohm@cccs.edu::2e86c292-4a31-4c95-ba76-4465b9960eff" providerId="AD" clId="Web-{3258BD70-BEBD-504D-11B0-42A5AA0CA7CC}"/>
    <pc:docChg chg="addSld modSld sldOrd">
      <pc:chgData name="Fickbohm, Emily" userId="S::emily.fickbohm@cccs.edu::2e86c292-4a31-4c95-ba76-4465b9960eff" providerId="AD" clId="Web-{3258BD70-BEBD-504D-11B0-42A5AA0CA7CC}" dt="2026-02-05T22:40:03.444" v="560"/>
      <pc:docMkLst>
        <pc:docMk/>
      </pc:docMkLst>
      <pc:sldChg chg="addSp delSp modSp mod setBg setClrOvrMap">
        <pc:chgData name="Fickbohm, Emily" userId="S::emily.fickbohm@cccs.edu::2e86c292-4a31-4c95-ba76-4465b9960eff" providerId="AD" clId="Web-{3258BD70-BEBD-504D-11B0-42A5AA0CA7CC}" dt="2026-02-05T16:39:43.703" v="9"/>
        <pc:sldMkLst>
          <pc:docMk/>
          <pc:sldMk cId="109857222" sldId="256"/>
        </pc:sldMkLst>
        <pc:spChg chg="mod">
          <ac:chgData name="Fickbohm, Emily" userId="S::emily.fickbohm@cccs.edu::2e86c292-4a31-4c95-ba76-4465b9960eff" providerId="AD" clId="Web-{3258BD70-BEBD-504D-11B0-42A5AA0CA7CC}" dt="2026-02-05T16:39:43.703" v="9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Fickbohm, Emily" userId="S::emily.fickbohm@cccs.edu::2e86c292-4a31-4c95-ba76-4465b9960eff" providerId="AD" clId="Web-{3258BD70-BEBD-504D-11B0-42A5AA0CA7CC}" dt="2026-02-05T16:39:43.703" v="9"/>
          <ac:spMkLst>
            <pc:docMk/>
            <pc:sldMk cId="109857222" sldId="256"/>
            <ac:spMk id="5" creationId="{AB72C611-FC72-0745-BBE7-7A47B5630B3B}"/>
          </ac:spMkLst>
        </pc:spChg>
        <pc:spChg chg="add">
          <ac:chgData name="Fickbohm, Emily" userId="S::emily.fickbohm@cccs.edu::2e86c292-4a31-4c95-ba76-4465b9960eff" providerId="AD" clId="Web-{3258BD70-BEBD-504D-11B0-42A5AA0CA7CC}" dt="2026-02-05T16:39:43.703" v="9"/>
          <ac:spMkLst>
            <pc:docMk/>
            <pc:sldMk cId="109857222" sldId="256"/>
            <ac:spMk id="26" creationId="{178FB36B-5BFE-42CA-BC60-1115E0D95EEC}"/>
          </ac:spMkLst>
        </pc:spChg>
        <pc:spChg chg="add">
          <ac:chgData name="Fickbohm, Emily" userId="S::emily.fickbohm@cccs.edu::2e86c292-4a31-4c95-ba76-4465b9960eff" providerId="AD" clId="Web-{3258BD70-BEBD-504D-11B0-42A5AA0CA7CC}" dt="2026-02-05T16:39:43.703" v="9"/>
          <ac:spMkLst>
            <pc:docMk/>
            <pc:sldMk cId="109857222" sldId="256"/>
            <ac:spMk id="27" creationId="{ECC07320-C2CA-4E29-8481-9D9E143C7788}"/>
          </ac:spMkLst>
        </pc:spChg>
        <pc:picChg chg="add mod ord">
          <ac:chgData name="Fickbohm, Emily" userId="S::emily.fickbohm@cccs.edu::2e86c292-4a31-4c95-ba76-4465b9960eff" providerId="AD" clId="Web-{3258BD70-BEBD-504D-11B0-42A5AA0CA7CC}" dt="2026-02-05T16:39:43.703" v="9"/>
          <ac:picMkLst>
            <pc:docMk/>
            <pc:sldMk cId="109857222" sldId="256"/>
            <ac:picMk id="3" creationId="{760508CD-B31B-2D92-7C2A-BC40F1CBF4DF}"/>
          </ac:picMkLst>
        </pc:picChg>
      </pc:sldChg>
      <pc:sldChg chg="delSp modSp">
        <pc:chgData name="Fickbohm, Emily" userId="S::emily.fickbohm@cccs.edu::2e86c292-4a31-4c95-ba76-4465b9960eff" providerId="AD" clId="Web-{3258BD70-BEBD-504D-11B0-42A5AA0CA7CC}" dt="2026-02-05T16:42:35.430" v="11" actId="1076"/>
        <pc:sldMkLst>
          <pc:docMk/>
          <pc:sldMk cId="1041450419" sldId="258"/>
        </pc:sldMkLst>
        <pc:picChg chg="mod">
          <ac:chgData name="Fickbohm, Emily" userId="S::emily.fickbohm@cccs.edu::2e86c292-4a31-4c95-ba76-4465b9960eff" providerId="AD" clId="Web-{3258BD70-BEBD-504D-11B0-42A5AA0CA7CC}" dt="2026-02-05T16:42:35.430" v="11" actId="1076"/>
          <ac:picMkLst>
            <pc:docMk/>
            <pc:sldMk cId="1041450419" sldId="258"/>
            <ac:picMk id="4" creationId="{4ADAAE77-5086-E3E7-4930-587325E51EEE}"/>
          </ac:picMkLst>
        </pc:picChg>
      </pc:sldChg>
      <pc:sldChg chg="addSp delSp modSp ord">
        <pc:chgData name="Fickbohm, Emily" userId="S::emily.fickbohm@cccs.edu::2e86c292-4a31-4c95-ba76-4465b9960eff" providerId="AD" clId="Web-{3258BD70-BEBD-504D-11B0-42A5AA0CA7CC}" dt="2026-02-05T22:15:45.997" v="504" actId="1076"/>
        <pc:sldMkLst>
          <pc:docMk/>
          <pc:sldMk cId="1845261950" sldId="262"/>
        </pc:sldMkLst>
        <pc:picChg chg="add mod ord">
          <ac:chgData name="Fickbohm, Emily" userId="S::emily.fickbohm@cccs.edu::2e86c292-4a31-4c95-ba76-4465b9960eff" providerId="AD" clId="Web-{3258BD70-BEBD-504D-11B0-42A5AA0CA7CC}" dt="2026-02-05T22:15:16.089" v="501" actId="1076"/>
          <ac:picMkLst>
            <pc:docMk/>
            <pc:sldMk cId="1845261950" sldId="262"/>
            <ac:picMk id="4" creationId="{F50687CC-4408-E154-025D-1C271A7BA326}"/>
          </ac:picMkLst>
        </pc:picChg>
        <pc:picChg chg="add mod">
          <ac:chgData name="Fickbohm, Emily" userId="S::emily.fickbohm@cccs.edu::2e86c292-4a31-4c95-ba76-4465b9960eff" providerId="AD" clId="Web-{3258BD70-BEBD-504D-11B0-42A5AA0CA7CC}" dt="2026-02-05T22:15:45.997" v="504" actId="1076"/>
          <ac:picMkLst>
            <pc:docMk/>
            <pc:sldMk cId="1845261950" sldId="262"/>
            <ac:picMk id="5" creationId="{FA5FD3F8-6709-4545-6CC7-FFA94EE310C3}"/>
          </ac:picMkLst>
        </pc:picChg>
      </pc:sldChg>
      <pc:sldChg chg="addSp delSp modSp ord">
        <pc:chgData name="Fickbohm, Emily" userId="S::emily.fickbohm@cccs.edu::2e86c292-4a31-4c95-ba76-4465b9960eff" providerId="AD" clId="Web-{3258BD70-BEBD-504D-11B0-42A5AA0CA7CC}" dt="2026-02-05T22:17:30.190" v="520" actId="1076"/>
        <pc:sldMkLst>
          <pc:docMk/>
          <pc:sldMk cId="1106227386" sldId="263"/>
        </pc:sldMkLst>
        <pc:picChg chg="add mod ord">
          <ac:chgData name="Fickbohm, Emily" userId="S::emily.fickbohm@cccs.edu::2e86c292-4a31-4c95-ba76-4465b9960eff" providerId="AD" clId="Web-{3258BD70-BEBD-504D-11B0-42A5AA0CA7CC}" dt="2026-02-05T22:17:30.190" v="520" actId="1076"/>
          <ac:picMkLst>
            <pc:docMk/>
            <pc:sldMk cId="1106227386" sldId="263"/>
            <ac:picMk id="4" creationId="{2063441C-CFE4-2CF4-11B1-84557DA03EA2}"/>
          </ac:picMkLst>
        </pc:picChg>
        <pc:picChg chg="add mod">
          <ac:chgData name="Fickbohm, Emily" userId="S::emily.fickbohm@cccs.edu::2e86c292-4a31-4c95-ba76-4465b9960eff" providerId="AD" clId="Web-{3258BD70-BEBD-504D-11B0-42A5AA0CA7CC}" dt="2026-02-05T22:16:41.453" v="509" actId="1076"/>
          <ac:picMkLst>
            <pc:docMk/>
            <pc:sldMk cId="1106227386" sldId="263"/>
            <ac:picMk id="5" creationId="{C9E67452-B310-8F73-AC6A-CA99963E51F6}"/>
          </ac:picMkLst>
        </pc:picChg>
        <pc:picChg chg="add mod">
          <ac:chgData name="Fickbohm, Emily" userId="S::emily.fickbohm@cccs.edu::2e86c292-4a31-4c95-ba76-4465b9960eff" providerId="AD" clId="Web-{3258BD70-BEBD-504D-11B0-42A5AA0CA7CC}" dt="2026-02-05T22:17:01.189" v="512" actId="1076"/>
          <ac:picMkLst>
            <pc:docMk/>
            <pc:sldMk cId="1106227386" sldId="263"/>
            <ac:picMk id="6" creationId="{ABA37097-59EE-38A3-7CD0-1F2E1573CA43}"/>
          </ac:picMkLst>
        </pc:picChg>
        <pc:picChg chg="add mod">
          <ac:chgData name="Fickbohm, Emily" userId="S::emily.fickbohm@cccs.edu::2e86c292-4a31-4c95-ba76-4465b9960eff" providerId="AD" clId="Web-{3258BD70-BEBD-504D-11B0-42A5AA0CA7CC}" dt="2026-02-05T22:17:23.424" v="518" actId="1076"/>
          <ac:picMkLst>
            <pc:docMk/>
            <pc:sldMk cId="1106227386" sldId="263"/>
            <ac:picMk id="7" creationId="{6FDEA3B9-1C61-76F0-8C92-221FFA84EFE2}"/>
          </ac:picMkLst>
        </pc:picChg>
      </pc:sldChg>
      <pc:sldChg chg="modSp modNotes">
        <pc:chgData name="Fickbohm, Emily" userId="S::emily.fickbohm@cccs.edu::2e86c292-4a31-4c95-ba76-4465b9960eff" providerId="AD" clId="Web-{3258BD70-BEBD-504D-11B0-42A5AA0CA7CC}" dt="2026-02-05T22:12:36.971" v="385" actId="20577"/>
        <pc:sldMkLst>
          <pc:docMk/>
          <pc:sldMk cId="3663049255" sldId="264"/>
        </pc:sldMkLst>
        <pc:spChg chg="mod">
          <ac:chgData name="Fickbohm, Emily" userId="S::emily.fickbohm@cccs.edu::2e86c292-4a31-4c95-ba76-4465b9960eff" providerId="AD" clId="Web-{3258BD70-BEBD-504D-11B0-42A5AA0CA7CC}" dt="2026-02-05T22:12:36.971" v="385" actId="20577"/>
          <ac:spMkLst>
            <pc:docMk/>
            <pc:sldMk cId="3663049255" sldId="264"/>
            <ac:spMk id="3" creationId="{F0D08F00-AAEE-361A-07CF-F6DD71AD9295}"/>
          </ac:spMkLst>
        </pc:spChg>
      </pc:sldChg>
      <pc:sldChg chg="modSp">
        <pc:chgData name="Fickbohm, Emily" userId="S::emily.fickbohm@cccs.edu::2e86c292-4a31-4c95-ba76-4465b9960eff" providerId="AD" clId="Web-{3258BD70-BEBD-504D-11B0-42A5AA0CA7CC}" dt="2026-02-05T22:14:35.415" v="499" actId="20577"/>
        <pc:sldMkLst>
          <pc:docMk/>
          <pc:sldMk cId="4229149055" sldId="265"/>
        </pc:sldMkLst>
        <pc:spChg chg="mod">
          <ac:chgData name="Fickbohm, Emily" userId="S::emily.fickbohm@cccs.edu::2e86c292-4a31-4c95-ba76-4465b9960eff" providerId="AD" clId="Web-{3258BD70-BEBD-504D-11B0-42A5AA0CA7CC}" dt="2026-02-05T22:14:35.415" v="499" actId="20577"/>
          <ac:spMkLst>
            <pc:docMk/>
            <pc:sldMk cId="4229149055" sldId="265"/>
            <ac:spMk id="3" creationId="{7839DE80-38F3-9947-8AFC-B5A3AE520DFF}"/>
          </ac:spMkLst>
        </pc:spChg>
      </pc:sldChg>
      <pc:sldChg chg="addSp modSp mod setBg">
        <pc:chgData name="Fickbohm, Emily" userId="S::emily.fickbohm@cccs.edu::2e86c292-4a31-4c95-ba76-4465b9960eff" providerId="AD" clId="Web-{3258BD70-BEBD-504D-11B0-42A5AA0CA7CC}" dt="2026-02-05T16:47:16.766" v="147" actId="20577"/>
        <pc:sldMkLst>
          <pc:docMk/>
          <pc:sldMk cId="1797964045" sldId="266"/>
        </pc:sldMkLst>
        <pc:spChg chg="mod">
          <ac:chgData name="Fickbohm, Emily" userId="S::emily.fickbohm@cccs.edu::2e86c292-4a31-4c95-ba76-4465b9960eff" providerId="AD" clId="Web-{3258BD70-BEBD-504D-11B0-42A5AA0CA7CC}" dt="2026-02-05T16:47:01.328" v="145"/>
          <ac:spMkLst>
            <pc:docMk/>
            <pc:sldMk cId="1797964045" sldId="266"/>
            <ac:spMk id="2" creationId="{3EBA0BFF-5937-20C7-4E15-2E694F8CC9AD}"/>
          </ac:spMkLst>
        </pc:spChg>
        <pc:spChg chg="mod">
          <ac:chgData name="Fickbohm, Emily" userId="S::emily.fickbohm@cccs.edu::2e86c292-4a31-4c95-ba76-4465b9960eff" providerId="AD" clId="Web-{3258BD70-BEBD-504D-11B0-42A5AA0CA7CC}" dt="2026-02-05T16:47:16.766" v="147" actId="20577"/>
          <ac:spMkLst>
            <pc:docMk/>
            <pc:sldMk cId="1797964045" sldId="266"/>
            <ac:spMk id="3" creationId="{E767F8AE-D82A-1A46-E48F-9E193C93A988}"/>
          </ac:spMkLst>
        </pc:spChg>
        <pc:spChg chg="add">
          <ac:chgData name="Fickbohm, Emily" userId="S::emily.fickbohm@cccs.edu::2e86c292-4a31-4c95-ba76-4465b9960eff" providerId="AD" clId="Web-{3258BD70-BEBD-504D-11B0-42A5AA0CA7CC}" dt="2026-02-05T16:47:01.328" v="145"/>
          <ac:spMkLst>
            <pc:docMk/>
            <pc:sldMk cId="1797964045" sldId="266"/>
            <ac:spMk id="9" creationId="{0B9EE3F3-89B7-43C3-8651-C4C96830993D}"/>
          </ac:spMkLst>
        </pc:spChg>
        <pc:spChg chg="add">
          <ac:chgData name="Fickbohm, Emily" userId="S::emily.fickbohm@cccs.edu::2e86c292-4a31-4c95-ba76-4465b9960eff" providerId="AD" clId="Web-{3258BD70-BEBD-504D-11B0-42A5AA0CA7CC}" dt="2026-02-05T16:47:01.328" v="145"/>
          <ac:spMkLst>
            <pc:docMk/>
            <pc:sldMk cId="1797964045" sldId="266"/>
            <ac:spMk id="11" creationId="{33AE4636-AEEC-45D6-84D4-7AC2DA48ECF8}"/>
          </ac:spMkLst>
        </pc:spChg>
        <pc:spChg chg="add">
          <ac:chgData name="Fickbohm, Emily" userId="S::emily.fickbohm@cccs.edu::2e86c292-4a31-4c95-ba76-4465b9960eff" providerId="AD" clId="Web-{3258BD70-BEBD-504D-11B0-42A5AA0CA7CC}" dt="2026-02-05T16:47:01.328" v="145"/>
          <ac:spMkLst>
            <pc:docMk/>
            <pc:sldMk cId="1797964045" sldId="266"/>
            <ac:spMk id="13" creationId="{8D9CE0F4-2EB2-4F1F-8AAC-DB3571D9FE10}"/>
          </ac:spMkLst>
        </pc:spChg>
        <pc:picChg chg="add mod">
          <ac:chgData name="Fickbohm, Emily" userId="S::emily.fickbohm@cccs.edu::2e86c292-4a31-4c95-ba76-4465b9960eff" providerId="AD" clId="Web-{3258BD70-BEBD-504D-11B0-42A5AA0CA7CC}" dt="2026-02-05T16:47:01.328" v="145"/>
          <ac:picMkLst>
            <pc:docMk/>
            <pc:sldMk cId="1797964045" sldId="266"/>
            <ac:picMk id="4" creationId="{6ADFD299-0039-8B1F-109D-C6EA0DE11FF6}"/>
          </ac:picMkLst>
        </pc:picChg>
      </pc:sldChg>
      <pc:sldChg chg="modSp new">
        <pc:chgData name="Fickbohm, Emily" userId="S::emily.fickbohm@cccs.edu::2e86c292-4a31-4c95-ba76-4465b9960eff" providerId="AD" clId="Web-{3258BD70-BEBD-504D-11B0-42A5AA0CA7CC}" dt="2026-02-05T22:18:35.286" v="536" actId="20577"/>
        <pc:sldMkLst>
          <pc:docMk/>
          <pc:sldMk cId="2210436109" sldId="267"/>
        </pc:sldMkLst>
        <pc:spChg chg="mod">
          <ac:chgData name="Fickbohm, Emily" userId="S::emily.fickbohm@cccs.edu::2e86c292-4a31-4c95-ba76-4465b9960eff" providerId="AD" clId="Web-{3258BD70-BEBD-504D-11B0-42A5AA0CA7CC}" dt="2026-02-05T22:18:35.286" v="536" actId="20577"/>
          <ac:spMkLst>
            <pc:docMk/>
            <pc:sldMk cId="2210436109" sldId="267"/>
            <ac:spMk id="2" creationId="{E59CE084-649D-FBC4-DB05-FCB220133640}"/>
          </ac:spMkLst>
        </pc:spChg>
      </pc:sldChg>
      <pc:sldChg chg="modSp new">
        <pc:chgData name="Fickbohm, Emily" userId="S::emily.fickbohm@cccs.edu::2e86c292-4a31-4c95-ba76-4465b9960eff" providerId="AD" clId="Web-{3258BD70-BEBD-504D-11B0-42A5AA0CA7CC}" dt="2026-02-05T22:19:11.631" v="559" actId="20577"/>
        <pc:sldMkLst>
          <pc:docMk/>
          <pc:sldMk cId="3488206699" sldId="268"/>
        </pc:sldMkLst>
        <pc:spChg chg="mod">
          <ac:chgData name="Fickbohm, Emily" userId="S::emily.fickbohm@cccs.edu::2e86c292-4a31-4c95-ba76-4465b9960eff" providerId="AD" clId="Web-{3258BD70-BEBD-504D-11B0-42A5AA0CA7CC}" dt="2026-02-05T22:19:11.631" v="559" actId="20577"/>
          <ac:spMkLst>
            <pc:docMk/>
            <pc:sldMk cId="3488206699" sldId="268"/>
            <ac:spMk id="2" creationId="{89EDE864-1592-FF90-B86C-6C2ABEE04A54}"/>
          </ac:spMkLst>
        </pc:spChg>
      </pc:sldChg>
      <pc:sldChg chg="new">
        <pc:chgData name="Fickbohm, Emily" userId="S::emily.fickbohm@cccs.edu::2e86c292-4a31-4c95-ba76-4465b9960eff" providerId="AD" clId="Web-{3258BD70-BEBD-504D-11B0-42A5AA0CA7CC}" dt="2026-02-05T22:40:03.444" v="560"/>
        <pc:sldMkLst>
          <pc:docMk/>
          <pc:sldMk cId="121077171" sldId="26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BB24C-1786-4531-A19A-0C29C8078C19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DA34987-62DA-4D37-A382-9A908DF44A6D}">
      <dgm:prSet/>
      <dgm:spPr/>
      <dgm:t>
        <a:bodyPr/>
        <a:lstStyle/>
        <a:p>
          <a:r>
            <a:rPr lang="en-US"/>
            <a:t>S – Specific</a:t>
          </a:r>
        </a:p>
      </dgm:t>
    </dgm:pt>
    <dgm:pt modelId="{421AC9EB-2D01-4C1C-AB59-7B39C0592BE7}" type="parTrans" cxnId="{6ED0674D-9E7B-46AF-98A3-230344838FC6}">
      <dgm:prSet/>
      <dgm:spPr/>
      <dgm:t>
        <a:bodyPr/>
        <a:lstStyle/>
        <a:p>
          <a:endParaRPr lang="en-US"/>
        </a:p>
      </dgm:t>
    </dgm:pt>
    <dgm:pt modelId="{5E6FF381-3237-4F62-8486-1FB8F7E8E249}" type="sibTrans" cxnId="{6ED0674D-9E7B-46AF-98A3-230344838FC6}">
      <dgm:prSet/>
      <dgm:spPr/>
      <dgm:t>
        <a:bodyPr/>
        <a:lstStyle/>
        <a:p>
          <a:endParaRPr lang="en-US"/>
        </a:p>
      </dgm:t>
    </dgm:pt>
    <dgm:pt modelId="{5A62650D-4903-4C40-9183-75B9A43AA135}">
      <dgm:prSet/>
      <dgm:spPr/>
      <dgm:t>
        <a:bodyPr/>
        <a:lstStyle/>
        <a:p>
          <a:r>
            <a:rPr lang="en-US"/>
            <a:t>M – Measurable</a:t>
          </a:r>
        </a:p>
      </dgm:t>
    </dgm:pt>
    <dgm:pt modelId="{365A7FF4-C66A-47BF-90B0-76522D91E1A5}" type="parTrans" cxnId="{83C8F732-C03E-4837-A8D3-9B7A6A50F305}">
      <dgm:prSet/>
      <dgm:spPr/>
      <dgm:t>
        <a:bodyPr/>
        <a:lstStyle/>
        <a:p>
          <a:endParaRPr lang="en-US"/>
        </a:p>
      </dgm:t>
    </dgm:pt>
    <dgm:pt modelId="{8F8A5F1A-BD77-4A5A-A25E-4BC11ED7CA08}" type="sibTrans" cxnId="{83C8F732-C03E-4837-A8D3-9B7A6A50F305}">
      <dgm:prSet/>
      <dgm:spPr/>
      <dgm:t>
        <a:bodyPr/>
        <a:lstStyle/>
        <a:p>
          <a:endParaRPr lang="en-US"/>
        </a:p>
      </dgm:t>
    </dgm:pt>
    <dgm:pt modelId="{7FA48AC2-4B75-4739-A3C4-CDC50C9B3B98}">
      <dgm:prSet/>
      <dgm:spPr/>
      <dgm:t>
        <a:bodyPr/>
        <a:lstStyle/>
        <a:p>
          <a:r>
            <a:rPr lang="en-US"/>
            <a:t>A – Attainable/Action-Oriented</a:t>
          </a:r>
        </a:p>
      </dgm:t>
    </dgm:pt>
    <dgm:pt modelId="{47EAB284-1043-44A8-B378-1455CC8122D6}" type="parTrans" cxnId="{091AD44B-E193-4B35-AE8A-915186EAFABC}">
      <dgm:prSet/>
      <dgm:spPr/>
      <dgm:t>
        <a:bodyPr/>
        <a:lstStyle/>
        <a:p>
          <a:endParaRPr lang="en-US"/>
        </a:p>
      </dgm:t>
    </dgm:pt>
    <dgm:pt modelId="{FD80FF46-AEDE-4B7D-A226-60B58E3D812D}" type="sibTrans" cxnId="{091AD44B-E193-4B35-AE8A-915186EAFABC}">
      <dgm:prSet/>
      <dgm:spPr/>
      <dgm:t>
        <a:bodyPr/>
        <a:lstStyle/>
        <a:p>
          <a:endParaRPr lang="en-US"/>
        </a:p>
      </dgm:t>
    </dgm:pt>
    <dgm:pt modelId="{B859E340-9454-4639-A59D-86A061F9BF78}">
      <dgm:prSet/>
      <dgm:spPr/>
      <dgm:t>
        <a:bodyPr/>
        <a:lstStyle/>
        <a:p>
          <a:r>
            <a:rPr lang="en-US"/>
            <a:t>R – Relevant</a:t>
          </a:r>
        </a:p>
      </dgm:t>
    </dgm:pt>
    <dgm:pt modelId="{66910FCD-A57D-4B53-9BF7-0D1269F4C471}" type="parTrans" cxnId="{48DB0497-6AF4-42D2-B150-11AA5423D052}">
      <dgm:prSet/>
      <dgm:spPr/>
      <dgm:t>
        <a:bodyPr/>
        <a:lstStyle/>
        <a:p>
          <a:endParaRPr lang="en-US"/>
        </a:p>
      </dgm:t>
    </dgm:pt>
    <dgm:pt modelId="{6EEC0D25-BA39-488B-954A-F1A605B4ED55}" type="sibTrans" cxnId="{48DB0497-6AF4-42D2-B150-11AA5423D052}">
      <dgm:prSet/>
      <dgm:spPr/>
      <dgm:t>
        <a:bodyPr/>
        <a:lstStyle/>
        <a:p>
          <a:endParaRPr lang="en-US"/>
        </a:p>
      </dgm:t>
    </dgm:pt>
    <dgm:pt modelId="{3E4EB9E9-BA45-4C0F-AA95-6ADC3D16AC1C}">
      <dgm:prSet/>
      <dgm:spPr/>
      <dgm:t>
        <a:bodyPr/>
        <a:lstStyle/>
        <a:p>
          <a:r>
            <a:rPr lang="en-US"/>
            <a:t>T – Timely/Track the Learning</a:t>
          </a:r>
        </a:p>
      </dgm:t>
    </dgm:pt>
    <dgm:pt modelId="{7ECF6ED2-26E9-4BFD-9410-B4AEEB3186C5}" type="parTrans" cxnId="{7A3FB28D-C177-4031-8D30-991E33D6BCD9}">
      <dgm:prSet/>
      <dgm:spPr/>
      <dgm:t>
        <a:bodyPr/>
        <a:lstStyle/>
        <a:p>
          <a:endParaRPr lang="en-US"/>
        </a:p>
      </dgm:t>
    </dgm:pt>
    <dgm:pt modelId="{9690BA83-DA95-4A17-A5AA-4EFB78D6131C}" type="sibTrans" cxnId="{7A3FB28D-C177-4031-8D30-991E33D6BCD9}">
      <dgm:prSet/>
      <dgm:spPr/>
      <dgm:t>
        <a:bodyPr/>
        <a:lstStyle/>
        <a:p>
          <a:endParaRPr lang="en-US"/>
        </a:p>
      </dgm:t>
    </dgm:pt>
    <dgm:pt modelId="{0FD1CAA6-95A0-4B06-B94E-6E3AFCC119C9}" type="pres">
      <dgm:prSet presAssocID="{206BB24C-1786-4531-A19A-0C29C8078C19}" presName="vert0" presStyleCnt="0">
        <dgm:presLayoutVars>
          <dgm:dir/>
          <dgm:animOne val="branch"/>
          <dgm:animLvl val="lvl"/>
        </dgm:presLayoutVars>
      </dgm:prSet>
      <dgm:spPr/>
    </dgm:pt>
    <dgm:pt modelId="{1EFFBA95-823E-4EF9-B434-31AF9DA21112}" type="pres">
      <dgm:prSet presAssocID="{2DA34987-62DA-4D37-A382-9A908DF44A6D}" presName="thickLine" presStyleLbl="alignNode1" presStyleIdx="0" presStyleCnt="5"/>
      <dgm:spPr/>
    </dgm:pt>
    <dgm:pt modelId="{3A630558-A360-452E-9F38-B38492684E75}" type="pres">
      <dgm:prSet presAssocID="{2DA34987-62DA-4D37-A382-9A908DF44A6D}" presName="horz1" presStyleCnt="0"/>
      <dgm:spPr/>
    </dgm:pt>
    <dgm:pt modelId="{08DD5AE9-0035-46D8-93A7-AF10778BF1D4}" type="pres">
      <dgm:prSet presAssocID="{2DA34987-62DA-4D37-A382-9A908DF44A6D}" presName="tx1" presStyleLbl="revTx" presStyleIdx="0" presStyleCnt="5"/>
      <dgm:spPr/>
    </dgm:pt>
    <dgm:pt modelId="{6880A82D-055F-4BFD-8B34-2123C9E79ADF}" type="pres">
      <dgm:prSet presAssocID="{2DA34987-62DA-4D37-A382-9A908DF44A6D}" presName="vert1" presStyleCnt="0"/>
      <dgm:spPr/>
    </dgm:pt>
    <dgm:pt modelId="{E1B16F60-DC01-40F4-87D6-DFC73DA21389}" type="pres">
      <dgm:prSet presAssocID="{5A62650D-4903-4C40-9183-75B9A43AA135}" presName="thickLine" presStyleLbl="alignNode1" presStyleIdx="1" presStyleCnt="5"/>
      <dgm:spPr/>
    </dgm:pt>
    <dgm:pt modelId="{EA9CD559-79FB-4488-9479-F8DF913BF18F}" type="pres">
      <dgm:prSet presAssocID="{5A62650D-4903-4C40-9183-75B9A43AA135}" presName="horz1" presStyleCnt="0"/>
      <dgm:spPr/>
    </dgm:pt>
    <dgm:pt modelId="{F6DD7F43-155D-4BF4-88C9-5F87D27611DB}" type="pres">
      <dgm:prSet presAssocID="{5A62650D-4903-4C40-9183-75B9A43AA135}" presName="tx1" presStyleLbl="revTx" presStyleIdx="1" presStyleCnt="5"/>
      <dgm:spPr/>
    </dgm:pt>
    <dgm:pt modelId="{2AE09981-2156-4FEB-9B15-57EA4ED09A07}" type="pres">
      <dgm:prSet presAssocID="{5A62650D-4903-4C40-9183-75B9A43AA135}" presName="vert1" presStyleCnt="0"/>
      <dgm:spPr/>
    </dgm:pt>
    <dgm:pt modelId="{C1E2A49C-435F-4C3C-9C8F-74DDEDDBF304}" type="pres">
      <dgm:prSet presAssocID="{7FA48AC2-4B75-4739-A3C4-CDC50C9B3B98}" presName="thickLine" presStyleLbl="alignNode1" presStyleIdx="2" presStyleCnt="5"/>
      <dgm:spPr/>
    </dgm:pt>
    <dgm:pt modelId="{46EC5561-88BC-4E80-A7D6-478B6E5E7410}" type="pres">
      <dgm:prSet presAssocID="{7FA48AC2-4B75-4739-A3C4-CDC50C9B3B98}" presName="horz1" presStyleCnt="0"/>
      <dgm:spPr/>
    </dgm:pt>
    <dgm:pt modelId="{6C2E91A5-FA9D-45CF-B92A-012395855BD2}" type="pres">
      <dgm:prSet presAssocID="{7FA48AC2-4B75-4739-A3C4-CDC50C9B3B98}" presName="tx1" presStyleLbl="revTx" presStyleIdx="2" presStyleCnt="5"/>
      <dgm:spPr/>
    </dgm:pt>
    <dgm:pt modelId="{D357B18D-3BA6-47CB-82BE-1F077DFCC4C0}" type="pres">
      <dgm:prSet presAssocID="{7FA48AC2-4B75-4739-A3C4-CDC50C9B3B98}" presName="vert1" presStyleCnt="0"/>
      <dgm:spPr/>
    </dgm:pt>
    <dgm:pt modelId="{0C953FE7-3A2E-40B9-AC31-9B04965C9644}" type="pres">
      <dgm:prSet presAssocID="{B859E340-9454-4639-A59D-86A061F9BF78}" presName="thickLine" presStyleLbl="alignNode1" presStyleIdx="3" presStyleCnt="5"/>
      <dgm:spPr/>
    </dgm:pt>
    <dgm:pt modelId="{C6513916-8BBE-4D8C-95B7-6761D79F219A}" type="pres">
      <dgm:prSet presAssocID="{B859E340-9454-4639-A59D-86A061F9BF78}" presName="horz1" presStyleCnt="0"/>
      <dgm:spPr/>
    </dgm:pt>
    <dgm:pt modelId="{A6391F04-33DD-4098-8566-EDFAC809BFA9}" type="pres">
      <dgm:prSet presAssocID="{B859E340-9454-4639-A59D-86A061F9BF78}" presName="tx1" presStyleLbl="revTx" presStyleIdx="3" presStyleCnt="5"/>
      <dgm:spPr/>
    </dgm:pt>
    <dgm:pt modelId="{5FCB4381-5FCE-4500-AA62-AF4B9A6084BD}" type="pres">
      <dgm:prSet presAssocID="{B859E340-9454-4639-A59D-86A061F9BF78}" presName="vert1" presStyleCnt="0"/>
      <dgm:spPr/>
    </dgm:pt>
    <dgm:pt modelId="{56B995CE-1DB3-4BF5-AE97-C9D901D226E0}" type="pres">
      <dgm:prSet presAssocID="{3E4EB9E9-BA45-4C0F-AA95-6ADC3D16AC1C}" presName="thickLine" presStyleLbl="alignNode1" presStyleIdx="4" presStyleCnt="5"/>
      <dgm:spPr/>
    </dgm:pt>
    <dgm:pt modelId="{9F38F3F9-C0A3-4741-A8E7-C9D7782AAF61}" type="pres">
      <dgm:prSet presAssocID="{3E4EB9E9-BA45-4C0F-AA95-6ADC3D16AC1C}" presName="horz1" presStyleCnt="0"/>
      <dgm:spPr/>
    </dgm:pt>
    <dgm:pt modelId="{09D599FF-8585-4BF5-94A9-D7FF7E7AF8D4}" type="pres">
      <dgm:prSet presAssocID="{3E4EB9E9-BA45-4C0F-AA95-6ADC3D16AC1C}" presName="tx1" presStyleLbl="revTx" presStyleIdx="4" presStyleCnt="5"/>
      <dgm:spPr/>
    </dgm:pt>
    <dgm:pt modelId="{C722DFCF-6348-41A3-8586-B3BBF228C2FA}" type="pres">
      <dgm:prSet presAssocID="{3E4EB9E9-BA45-4C0F-AA95-6ADC3D16AC1C}" presName="vert1" presStyleCnt="0"/>
      <dgm:spPr/>
    </dgm:pt>
  </dgm:ptLst>
  <dgm:cxnLst>
    <dgm:cxn modelId="{A367621E-3097-4C99-A939-95263594E8AC}" type="presOf" srcId="{206BB24C-1786-4531-A19A-0C29C8078C19}" destId="{0FD1CAA6-95A0-4B06-B94E-6E3AFCC119C9}" srcOrd="0" destOrd="0" presId="urn:microsoft.com/office/officeart/2008/layout/LinedList"/>
    <dgm:cxn modelId="{83C8F732-C03E-4837-A8D3-9B7A6A50F305}" srcId="{206BB24C-1786-4531-A19A-0C29C8078C19}" destId="{5A62650D-4903-4C40-9183-75B9A43AA135}" srcOrd="1" destOrd="0" parTransId="{365A7FF4-C66A-47BF-90B0-76522D91E1A5}" sibTransId="{8F8A5F1A-BD77-4A5A-A25E-4BC11ED7CA08}"/>
    <dgm:cxn modelId="{33BCF83B-4E4B-464B-9D30-05693F77EBFF}" type="presOf" srcId="{3E4EB9E9-BA45-4C0F-AA95-6ADC3D16AC1C}" destId="{09D599FF-8585-4BF5-94A9-D7FF7E7AF8D4}" srcOrd="0" destOrd="0" presId="urn:microsoft.com/office/officeart/2008/layout/LinedList"/>
    <dgm:cxn modelId="{7350205B-2178-4295-8720-2AEE0FA7400A}" type="presOf" srcId="{7FA48AC2-4B75-4739-A3C4-CDC50C9B3B98}" destId="{6C2E91A5-FA9D-45CF-B92A-012395855BD2}" srcOrd="0" destOrd="0" presId="urn:microsoft.com/office/officeart/2008/layout/LinedList"/>
    <dgm:cxn modelId="{9FEC9166-53F1-4633-8329-B856BB5631F4}" type="presOf" srcId="{B859E340-9454-4639-A59D-86A061F9BF78}" destId="{A6391F04-33DD-4098-8566-EDFAC809BFA9}" srcOrd="0" destOrd="0" presId="urn:microsoft.com/office/officeart/2008/layout/LinedList"/>
    <dgm:cxn modelId="{091AD44B-E193-4B35-AE8A-915186EAFABC}" srcId="{206BB24C-1786-4531-A19A-0C29C8078C19}" destId="{7FA48AC2-4B75-4739-A3C4-CDC50C9B3B98}" srcOrd="2" destOrd="0" parTransId="{47EAB284-1043-44A8-B378-1455CC8122D6}" sibTransId="{FD80FF46-AEDE-4B7D-A226-60B58E3D812D}"/>
    <dgm:cxn modelId="{6ED0674D-9E7B-46AF-98A3-230344838FC6}" srcId="{206BB24C-1786-4531-A19A-0C29C8078C19}" destId="{2DA34987-62DA-4D37-A382-9A908DF44A6D}" srcOrd="0" destOrd="0" parTransId="{421AC9EB-2D01-4C1C-AB59-7B39C0592BE7}" sibTransId="{5E6FF381-3237-4F62-8486-1FB8F7E8E249}"/>
    <dgm:cxn modelId="{176BF153-2A02-4F44-ADCD-9630C22773D6}" type="presOf" srcId="{5A62650D-4903-4C40-9183-75B9A43AA135}" destId="{F6DD7F43-155D-4BF4-88C9-5F87D27611DB}" srcOrd="0" destOrd="0" presId="urn:microsoft.com/office/officeart/2008/layout/LinedList"/>
    <dgm:cxn modelId="{7A3FB28D-C177-4031-8D30-991E33D6BCD9}" srcId="{206BB24C-1786-4531-A19A-0C29C8078C19}" destId="{3E4EB9E9-BA45-4C0F-AA95-6ADC3D16AC1C}" srcOrd="4" destOrd="0" parTransId="{7ECF6ED2-26E9-4BFD-9410-B4AEEB3186C5}" sibTransId="{9690BA83-DA95-4A17-A5AA-4EFB78D6131C}"/>
    <dgm:cxn modelId="{48DB0497-6AF4-42D2-B150-11AA5423D052}" srcId="{206BB24C-1786-4531-A19A-0C29C8078C19}" destId="{B859E340-9454-4639-A59D-86A061F9BF78}" srcOrd="3" destOrd="0" parTransId="{66910FCD-A57D-4B53-9BF7-0D1269F4C471}" sibTransId="{6EEC0D25-BA39-488B-954A-F1A605B4ED55}"/>
    <dgm:cxn modelId="{BB5FB6AB-B114-45A2-8FE4-0A96EFE3050C}" type="presOf" srcId="{2DA34987-62DA-4D37-A382-9A908DF44A6D}" destId="{08DD5AE9-0035-46D8-93A7-AF10778BF1D4}" srcOrd="0" destOrd="0" presId="urn:microsoft.com/office/officeart/2008/layout/LinedList"/>
    <dgm:cxn modelId="{A3B9EA9D-FA29-4643-BDFD-AE408FB5C125}" type="presParOf" srcId="{0FD1CAA6-95A0-4B06-B94E-6E3AFCC119C9}" destId="{1EFFBA95-823E-4EF9-B434-31AF9DA21112}" srcOrd="0" destOrd="0" presId="urn:microsoft.com/office/officeart/2008/layout/LinedList"/>
    <dgm:cxn modelId="{03C06F49-AD66-4CBA-A2E7-2D28EFF0D3AA}" type="presParOf" srcId="{0FD1CAA6-95A0-4B06-B94E-6E3AFCC119C9}" destId="{3A630558-A360-452E-9F38-B38492684E75}" srcOrd="1" destOrd="0" presId="urn:microsoft.com/office/officeart/2008/layout/LinedList"/>
    <dgm:cxn modelId="{ED08EFD6-87A6-4722-B0A6-724527A5873D}" type="presParOf" srcId="{3A630558-A360-452E-9F38-B38492684E75}" destId="{08DD5AE9-0035-46D8-93A7-AF10778BF1D4}" srcOrd="0" destOrd="0" presId="urn:microsoft.com/office/officeart/2008/layout/LinedList"/>
    <dgm:cxn modelId="{F04D897F-7008-4588-805A-849EB1601C1D}" type="presParOf" srcId="{3A630558-A360-452E-9F38-B38492684E75}" destId="{6880A82D-055F-4BFD-8B34-2123C9E79ADF}" srcOrd="1" destOrd="0" presId="urn:microsoft.com/office/officeart/2008/layout/LinedList"/>
    <dgm:cxn modelId="{AA25AD5F-59DA-4401-B848-BB9AF940316B}" type="presParOf" srcId="{0FD1CAA6-95A0-4B06-B94E-6E3AFCC119C9}" destId="{E1B16F60-DC01-40F4-87D6-DFC73DA21389}" srcOrd="2" destOrd="0" presId="urn:microsoft.com/office/officeart/2008/layout/LinedList"/>
    <dgm:cxn modelId="{DEF27F96-9DCA-42B4-9956-7B68F761A932}" type="presParOf" srcId="{0FD1CAA6-95A0-4B06-B94E-6E3AFCC119C9}" destId="{EA9CD559-79FB-4488-9479-F8DF913BF18F}" srcOrd="3" destOrd="0" presId="urn:microsoft.com/office/officeart/2008/layout/LinedList"/>
    <dgm:cxn modelId="{E3165CF5-1A74-4F58-AA70-56BF52E1E836}" type="presParOf" srcId="{EA9CD559-79FB-4488-9479-F8DF913BF18F}" destId="{F6DD7F43-155D-4BF4-88C9-5F87D27611DB}" srcOrd="0" destOrd="0" presId="urn:microsoft.com/office/officeart/2008/layout/LinedList"/>
    <dgm:cxn modelId="{6F2309EB-CFAE-4D71-B937-45EDDB0E5DBF}" type="presParOf" srcId="{EA9CD559-79FB-4488-9479-F8DF913BF18F}" destId="{2AE09981-2156-4FEB-9B15-57EA4ED09A07}" srcOrd="1" destOrd="0" presId="urn:microsoft.com/office/officeart/2008/layout/LinedList"/>
    <dgm:cxn modelId="{DAAEEE35-25D2-4F3E-801F-D6D3A7C55004}" type="presParOf" srcId="{0FD1CAA6-95A0-4B06-B94E-6E3AFCC119C9}" destId="{C1E2A49C-435F-4C3C-9C8F-74DDEDDBF304}" srcOrd="4" destOrd="0" presId="urn:microsoft.com/office/officeart/2008/layout/LinedList"/>
    <dgm:cxn modelId="{165CAAC7-2DDA-43B9-A450-D08D3F62D5D8}" type="presParOf" srcId="{0FD1CAA6-95A0-4B06-B94E-6E3AFCC119C9}" destId="{46EC5561-88BC-4E80-A7D6-478B6E5E7410}" srcOrd="5" destOrd="0" presId="urn:microsoft.com/office/officeart/2008/layout/LinedList"/>
    <dgm:cxn modelId="{4A87FCC8-51E8-48F8-A9A8-F1D72386B90D}" type="presParOf" srcId="{46EC5561-88BC-4E80-A7D6-478B6E5E7410}" destId="{6C2E91A5-FA9D-45CF-B92A-012395855BD2}" srcOrd="0" destOrd="0" presId="urn:microsoft.com/office/officeart/2008/layout/LinedList"/>
    <dgm:cxn modelId="{9456D78B-8B95-4E8D-BA8A-EFFAE3A03059}" type="presParOf" srcId="{46EC5561-88BC-4E80-A7D6-478B6E5E7410}" destId="{D357B18D-3BA6-47CB-82BE-1F077DFCC4C0}" srcOrd="1" destOrd="0" presId="urn:microsoft.com/office/officeart/2008/layout/LinedList"/>
    <dgm:cxn modelId="{A442F73D-86D2-4888-AC7A-19C48ACFCB2B}" type="presParOf" srcId="{0FD1CAA6-95A0-4B06-B94E-6E3AFCC119C9}" destId="{0C953FE7-3A2E-40B9-AC31-9B04965C9644}" srcOrd="6" destOrd="0" presId="urn:microsoft.com/office/officeart/2008/layout/LinedList"/>
    <dgm:cxn modelId="{FD1BC90E-D175-41CF-8009-5A66928D22B7}" type="presParOf" srcId="{0FD1CAA6-95A0-4B06-B94E-6E3AFCC119C9}" destId="{C6513916-8BBE-4D8C-95B7-6761D79F219A}" srcOrd="7" destOrd="0" presId="urn:microsoft.com/office/officeart/2008/layout/LinedList"/>
    <dgm:cxn modelId="{14400786-E16D-4A6C-AAAB-C4027B4E2E53}" type="presParOf" srcId="{C6513916-8BBE-4D8C-95B7-6761D79F219A}" destId="{A6391F04-33DD-4098-8566-EDFAC809BFA9}" srcOrd="0" destOrd="0" presId="urn:microsoft.com/office/officeart/2008/layout/LinedList"/>
    <dgm:cxn modelId="{83399E21-E325-415E-9F4B-B6DA426F193D}" type="presParOf" srcId="{C6513916-8BBE-4D8C-95B7-6761D79F219A}" destId="{5FCB4381-5FCE-4500-AA62-AF4B9A6084BD}" srcOrd="1" destOrd="0" presId="urn:microsoft.com/office/officeart/2008/layout/LinedList"/>
    <dgm:cxn modelId="{BFAC20E2-8E38-4723-B05C-DE281C530E9D}" type="presParOf" srcId="{0FD1CAA6-95A0-4B06-B94E-6E3AFCC119C9}" destId="{56B995CE-1DB3-4BF5-AE97-C9D901D226E0}" srcOrd="8" destOrd="0" presId="urn:microsoft.com/office/officeart/2008/layout/LinedList"/>
    <dgm:cxn modelId="{726619A0-BFCA-4D95-94A6-7E848A999B8F}" type="presParOf" srcId="{0FD1CAA6-95A0-4B06-B94E-6E3AFCC119C9}" destId="{9F38F3F9-C0A3-4741-A8E7-C9D7782AAF61}" srcOrd="9" destOrd="0" presId="urn:microsoft.com/office/officeart/2008/layout/LinedList"/>
    <dgm:cxn modelId="{8E52467B-720E-4F32-BC29-31A82D0B9B62}" type="presParOf" srcId="{9F38F3F9-C0A3-4741-A8E7-C9D7782AAF61}" destId="{09D599FF-8585-4BF5-94A9-D7FF7E7AF8D4}" srcOrd="0" destOrd="0" presId="urn:microsoft.com/office/officeart/2008/layout/LinedList"/>
    <dgm:cxn modelId="{B2DD7875-2423-4EC0-A50D-4FB7786297FF}" type="presParOf" srcId="{9F38F3F9-C0A3-4741-A8E7-C9D7782AAF61}" destId="{C722DFCF-6348-41A3-8586-B3BBF228C2F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FBA95-823E-4EF9-B434-31AF9DA21112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D5AE9-0035-46D8-93A7-AF10778BF1D4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S – Specific</a:t>
          </a:r>
        </a:p>
      </dsp:txBody>
      <dsp:txXfrm>
        <a:off x="0" y="675"/>
        <a:ext cx="6900512" cy="1106957"/>
      </dsp:txXfrm>
    </dsp:sp>
    <dsp:sp modelId="{E1B16F60-DC01-40F4-87D6-DFC73DA21389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D7F43-155D-4BF4-88C9-5F87D27611DB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M – Measurable</a:t>
          </a:r>
        </a:p>
      </dsp:txBody>
      <dsp:txXfrm>
        <a:off x="0" y="1107633"/>
        <a:ext cx="6900512" cy="1106957"/>
      </dsp:txXfrm>
    </dsp:sp>
    <dsp:sp modelId="{C1E2A49C-435F-4C3C-9C8F-74DDEDDBF304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E91A5-FA9D-45CF-B92A-012395855BD2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A – Attainable/Action-Oriented</a:t>
          </a:r>
        </a:p>
      </dsp:txBody>
      <dsp:txXfrm>
        <a:off x="0" y="2214591"/>
        <a:ext cx="6900512" cy="1106957"/>
      </dsp:txXfrm>
    </dsp:sp>
    <dsp:sp modelId="{0C953FE7-3A2E-40B9-AC31-9B04965C9644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391F04-33DD-4098-8566-EDFAC809BFA9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R – Relevant</a:t>
          </a:r>
        </a:p>
      </dsp:txBody>
      <dsp:txXfrm>
        <a:off x="0" y="3321549"/>
        <a:ext cx="6900512" cy="1106957"/>
      </dsp:txXfrm>
    </dsp:sp>
    <dsp:sp modelId="{56B995CE-1DB3-4BF5-AE97-C9D901D226E0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599FF-8585-4BF5-94A9-D7FF7E7AF8D4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T – Timely/Track the Learning</a:t>
          </a:r>
        </a:p>
      </dsp:txBody>
      <dsp:txXfrm>
        <a:off x="0" y="4428507"/>
        <a:ext cx="6900512" cy="1106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DAA2E-DE07-4F4D-A402-48EDECB73F5C}" type="datetimeFigureOut"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677E9-51C4-48E8-A56A-A1A98CDAE1F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99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What was successful</a:t>
            </a:r>
          </a:p>
          <a:p>
            <a:r>
              <a:rPr lang="en-US" dirty="0">
                <a:ea typeface="Calibri"/>
                <a:cs typeface="Calibri"/>
              </a:rPr>
              <a:t>What wasn't</a:t>
            </a:r>
          </a:p>
          <a:p>
            <a:r>
              <a:rPr lang="en-US" dirty="0">
                <a:ea typeface="Calibri"/>
                <a:cs typeface="Calibri"/>
              </a:rPr>
              <a:t>How did you build "buy-in" for the goals? </a:t>
            </a:r>
          </a:p>
          <a:p>
            <a:r>
              <a:rPr lang="en-US" dirty="0">
                <a:ea typeface="Calibri"/>
                <a:cs typeface="Calibri"/>
              </a:rPr>
              <a:t>How did you build capacity to take charge of your own professional or personal learning? </a:t>
            </a:r>
          </a:p>
          <a:p>
            <a:r>
              <a:rPr lang="en-US" dirty="0">
                <a:ea typeface="Calibri"/>
                <a:cs typeface="Calibri"/>
              </a:rPr>
              <a:t>BEST way to promote self </a:t>
            </a:r>
            <a:r>
              <a:rPr lang="en-US" dirty="0" err="1">
                <a:ea typeface="Calibri"/>
                <a:cs typeface="Calibri"/>
              </a:rPr>
              <a:t>efficiacy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77E9-51C4-48E8-A56A-A1A98CDAE1FB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79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Metacognition - </a:t>
            </a:r>
            <a:r>
              <a:rPr lang="en-US" dirty="0">
                <a:solidFill>
                  <a:srgbClr val="0A0A0A"/>
                </a:solidFill>
                <a:highlight>
                  <a:srgbClr val="FFFFFF"/>
                </a:highlight>
              </a:rPr>
              <a:t> </a:t>
            </a:r>
            <a:r>
              <a:rPr lang="en-US" dirty="0">
                <a:solidFill>
                  <a:srgbClr val="001D35"/>
                </a:solidFill>
              </a:rPr>
              <a:t>the awareness and self-regulation of one's own cognitive processes, involving planning, monitoring, and evaluating learning to improve performance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77E9-51C4-48E8-A56A-A1A98CDAE1FB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7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Based on the success criteria and image, what would be a goal that could be developed? </a:t>
            </a:r>
          </a:p>
          <a:p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Is there more capacity building needed as far as understanding the components of a specific character or landscape? 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Is time a factor? Did the student rush and needs to make a goal on time management? </a:t>
            </a:r>
          </a:p>
          <a:p>
            <a:pPr marL="228600" indent="-228600">
              <a:buAutoNum type="arabicPeriod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77E9-51C4-48E8-A56A-A1A98CDAE1FB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9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Create a goal for implementation of one of the ELA success </a:t>
            </a:r>
            <a:r>
              <a:rPr lang="en-US" dirty="0" err="1">
                <a:ea typeface="Calibri"/>
                <a:cs typeface="Calibri"/>
              </a:rPr>
              <a:t>critiera</a:t>
            </a:r>
          </a:p>
          <a:p>
            <a:r>
              <a:rPr lang="en-US" dirty="0">
                <a:ea typeface="Calibri"/>
                <a:cs typeface="Calibri"/>
              </a:rPr>
              <a:t>What are the specific steps? </a:t>
            </a:r>
          </a:p>
          <a:p>
            <a:r>
              <a:rPr lang="en-US">
                <a:ea typeface="Calibri"/>
                <a:cs typeface="Calibri"/>
              </a:rPr>
              <a:t>Who do you need to collaborate with? </a:t>
            </a:r>
          </a:p>
          <a:p>
            <a:r>
              <a:rPr lang="en-US">
                <a:ea typeface="Calibri"/>
                <a:cs typeface="Calibri"/>
              </a:rPr>
              <a:t>What would Tier 1, 2, and 3 scaffolding look like in your classroom to support advanced, proficient, progressing, and needs practice students? 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77E9-51C4-48E8-A56A-A1A98CDAE1FB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0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art in the center of a dartboard&#10;&#10;AI-generated content may be incorrect.">
            <a:extLst>
              <a:ext uri="{FF2B5EF4-FFF2-40B4-BE49-F238E27FC236}">
                <a16:creationId xmlns:a16="http://schemas.microsoft.com/office/drawing/2014/main" id="{760508CD-B31B-2D92-7C2A-BC40F1CBF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/>
              <a:t>Goal-Setting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B72C611-FC72-0745-BBE7-7A47B5630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5C11-C9B9-F961-69A8-7B0A645E8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9DE80-38F3-9947-8AFC-B5A3AE520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Leverage a goal-setting template. </a:t>
            </a:r>
          </a:p>
          <a:p>
            <a:r>
              <a:rPr lang="en-US" dirty="0"/>
              <a:t>I do, we do, you do modeling procedure</a:t>
            </a:r>
          </a:p>
          <a:p>
            <a:r>
              <a:rPr lang="en-US" dirty="0"/>
              <a:t>Start small</a:t>
            </a:r>
          </a:p>
          <a:p>
            <a:r>
              <a:rPr lang="en-US" dirty="0"/>
              <a:t>Build in consistent check-points for the goal during the formative assessment process. </a:t>
            </a:r>
          </a:p>
          <a:p>
            <a:r>
              <a:rPr lang="en-US" dirty="0"/>
              <a:t>Teach students how to be reflective and give them a space to fearlessly reflect. </a:t>
            </a:r>
          </a:p>
        </p:txBody>
      </p:sp>
    </p:spTree>
    <p:extLst>
      <p:ext uri="{BB962C8B-B14F-4D97-AF65-F5344CB8AC3E}">
        <p14:creationId xmlns:p14="http://schemas.microsoft.com/office/powerpoint/2010/main" val="4229149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AFED2-DEAC-4CB3-BB92-000B6C591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Templates</a:t>
            </a:r>
          </a:p>
        </p:txBody>
      </p:sp>
      <p:pic>
        <p:nvPicPr>
          <p:cNvPr id="4" name="Content Placeholder 3" descr="Free and customizable goals templates">
            <a:extLst>
              <a:ext uri="{FF2B5EF4-FFF2-40B4-BE49-F238E27FC236}">
                <a16:creationId xmlns:a16="http://schemas.microsoft.com/office/drawing/2014/main" id="{2063441C-CFE4-2CF4-11B1-84557DA03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022" y="1640897"/>
            <a:ext cx="3532046" cy="3577793"/>
          </a:xfrm>
          <a:prstGeom prst="rect">
            <a:avLst/>
          </a:prstGeom>
        </p:spPr>
      </p:pic>
      <p:pic>
        <p:nvPicPr>
          <p:cNvPr id="5" name="Picture 4" descr="How to Write Smart Goals: Step-by-Step, Examples &amp; Template">
            <a:extLst>
              <a:ext uri="{FF2B5EF4-FFF2-40B4-BE49-F238E27FC236}">
                <a16:creationId xmlns:a16="http://schemas.microsoft.com/office/drawing/2014/main" id="{C9E67452-B310-8F73-AC6A-CA99963E5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400" y="3073432"/>
            <a:ext cx="2743200" cy="3482045"/>
          </a:xfrm>
          <a:prstGeom prst="rect">
            <a:avLst/>
          </a:prstGeom>
        </p:spPr>
      </p:pic>
      <p:pic>
        <p:nvPicPr>
          <p:cNvPr id="6" name="Picture 5" descr="13 Free Printable SMART Goals Worksheets for 2026 | Develop Good Habits">
            <a:extLst>
              <a:ext uri="{FF2B5EF4-FFF2-40B4-BE49-F238E27FC236}">
                <a16:creationId xmlns:a16="http://schemas.microsoft.com/office/drawing/2014/main" id="{ABA37097-59EE-38A3-7CD0-1F2E1573C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944" y="669636"/>
            <a:ext cx="2746477" cy="3879273"/>
          </a:xfrm>
          <a:prstGeom prst="rect">
            <a:avLst/>
          </a:prstGeom>
        </p:spPr>
      </p:pic>
      <p:pic>
        <p:nvPicPr>
          <p:cNvPr id="7" name="Picture 6" descr="14 SMART Goals Templates to Edit, Download, and Print">
            <a:extLst>
              <a:ext uri="{FF2B5EF4-FFF2-40B4-BE49-F238E27FC236}">
                <a16:creationId xmlns:a16="http://schemas.microsoft.com/office/drawing/2014/main" id="{6FDEA3B9-1C61-76F0-8C92-221FFA84E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863" y="3151908"/>
            <a:ext cx="3244003" cy="378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7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3BD8-FF40-1E86-E339-9F808AE3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</a:t>
            </a:r>
          </a:p>
        </p:txBody>
      </p:sp>
      <p:pic>
        <p:nvPicPr>
          <p:cNvPr id="4" name="Content Placeholder 3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F50687CC-4408-E154-025D-1C271A7BA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9224" y="1710170"/>
            <a:ext cx="5795006" cy="4351338"/>
          </a:xfrm>
          <a:prstGeom prst="rect">
            <a:avLst/>
          </a:prstGeom>
        </p:spPr>
      </p:pic>
      <p:pic>
        <p:nvPicPr>
          <p:cNvPr id="5" name="Picture 4" descr="Pin by Anna De on Kids--Crafts. | Stick drawings, Stick figures, Horse  stencil">
            <a:extLst>
              <a:ext uri="{FF2B5EF4-FFF2-40B4-BE49-F238E27FC236}">
                <a16:creationId xmlns:a16="http://schemas.microsoft.com/office/drawing/2014/main" id="{FA5FD3F8-6709-4545-6CC7-FFA94EE31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845" y="1298575"/>
            <a:ext cx="6052128" cy="49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61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CE084-649D-FBC4-DB05-FCB220133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 Exemplars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2204-BBDF-FFE0-FB62-91E87F6DD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What would be exemplars for each S-M-A-R-T look like? </a:t>
            </a:r>
          </a:p>
          <a:p>
            <a:r>
              <a:rPr lang="en-US" dirty="0"/>
              <a:t>Specific</a:t>
            </a:r>
          </a:p>
          <a:p>
            <a:r>
              <a:rPr lang="en-US" dirty="0"/>
              <a:t>Measurable</a:t>
            </a:r>
          </a:p>
          <a:p>
            <a:r>
              <a:rPr lang="en-US" dirty="0"/>
              <a:t>Attainable</a:t>
            </a:r>
          </a:p>
          <a:p>
            <a:r>
              <a:rPr lang="en-US" dirty="0"/>
              <a:t>Relevant</a:t>
            </a:r>
          </a:p>
          <a:p>
            <a:r>
              <a:rPr lang="en-US" dirty="0"/>
              <a:t>Timeline</a:t>
            </a:r>
          </a:p>
        </p:txBody>
      </p:sp>
      <p:pic>
        <p:nvPicPr>
          <p:cNvPr id="5" name="Picture 4" descr="Pin by Anna De on Kids--Crafts. | Stick drawings, Stick figures, Horse  stencil">
            <a:extLst>
              <a:ext uri="{FF2B5EF4-FFF2-40B4-BE49-F238E27FC236}">
                <a16:creationId xmlns:a16="http://schemas.microsoft.com/office/drawing/2014/main" id="{5AF7B36E-00E7-AC5D-2E00-25EE73C20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796" y="2685165"/>
            <a:ext cx="5265145" cy="41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36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2B34-C3CD-7818-901F-449E890FE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Tiered Supports (MTSS)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DF501-63E5-B790-4287-3C0B8E975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/>
              <a:t>1 – Needs Practice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/>
              <a:t>Students leverage graphic organizers to tracking their thinking (turned in with assessment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/>
              <a:t>Check points with the teacher to "talk" through thoughts before progressing</a:t>
            </a:r>
          </a:p>
          <a:p>
            <a:r>
              <a:rPr lang="en-US" sz="1400"/>
              <a:t>2 – Progressing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/>
              <a:t>Students leverage graphic organizer to track their thinking. </a:t>
            </a:r>
          </a:p>
          <a:p>
            <a:r>
              <a:rPr lang="en-US" sz="1400"/>
              <a:t>3 – Proficient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/>
              <a:t>Students leverage success criteria as a checklist</a:t>
            </a:r>
          </a:p>
          <a:p>
            <a:r>
              <a:rPr lang="en-US" sz="1400"/>
              <a:t>4 – Advanced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/>
              <a:t>Students review and include higher-level standards, highlighting their implementation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3283C-1A13-C01F-3957-CB93ACE5BB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91" r="24281" b="6250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91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DE864-1592-FF90-B86C-6C2ABEE0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/>
              <a:t>Support Strategies for Goals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sX0" fmla="*/ 0 w 4572000"/>
              <a:gd name="csY0" fmla="*/ 0 h 18288"/>
              <a:gd name="csX1" fmla="*/ 744583 w 4572000"/>
              <a:gd name="csY1" fmla="*/ 0 h 18288"/>
              <a:gd name="csX2" fmla="*/ 1352006 w 4572000"/>
              <a:gd name="csY2" fmla="*/ 0 h 18288"/>
              <a:gd name="csX3" fmla="*/ 2050869 w 4572000"/>
              <a:gd name="csY3" fmla="*/ 0 h 18288"/>
              <a:gd name="csX4" fmla="*/ 2612571 w 4572000"/>
              <a:gd name="csY4" fmla="*/ 0 h 18288"/>
              <a:gd name="csX5" fmla="*/ 3357154 w 4572000"/>
              <a:gd name="csY5" fmla="*/ 0 h 18288"/>
              <a:gd name="csX6" fmla="*/ 4010297 w 4572000"/>
              <a:gd name="csY6" fmla="*/ 0 h 18288"/>
              <a:gd name="csX7" fmla="*/ 4572000 w 4572000"/>
              <a:gd name="csY7" fmla="*/ 0 h 18288"/>
              <a:gd name="csX8" fmla="*/ 4572000 w 4572000"/>
              <a:gd name="csY8" fmla="*/ 18288 h 18288"/>
              <a:gd name="csX9" fmla="*/ 3873137 w 4572000"/>
              <a:gd name="csY9" fmla="*/ 18288 h 18288"/>
              <a:gd name="csX10" fmla="*/ 3265714 w 4572000"/>
              <a:gd name="csY10" fmla="*/ 18288 h 18288"/>
              <a:gd name="csX11" fmla="*/ 2521131 w 4572000"/>
              <a:gd name="csY11" fmla="*/ 18288 h 18288"/>
              <a:gd name="csX12" fmla="*/ 1867989 w 4572000"/>
              <a:gd name="csY12" fmla="*/ 18288 h 18288"/>
              <a:gd name="csX13" fmla="*/ 1352006 w 4572000"/>
              <a:gd name="csY13" fmla="*/ 18288 h 18288"/>
              <a:gd name="csX14" fmla="*/ 836023 w 4572000"/>
              <a:gd name="csY14" fmla="*/ 18288 h 18288"/>
              <a:gd name="csX15" fmla="*/ 0 w 4572000"/>
              <a:gd name="csY15" fmla="*/ 18288 h 18288"/>
              <a:gd name="csX16" fmla="*/ 0 w 45720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Informative Paragraph Graphic Organizer (Informational)">
            <a:extLst>
              <a:ext uri="{FF2B5EF4-FFF2-40B4-BE49-F238E27FC236}">
                <a16:creationId xmlns:a16="http://schemas.microsoft.com/office/drawing/2014/main" id="{6B81CFA1-24CF-285A-FD79-7E8696BDE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33" y="3322816"/>
            <a:ext cx="2832069" cy="2184738"/>
          </a:xfrm>
          <a:prstGeom prst="rect">
            <a:avLst/>
          </a:prstGeom>
        </p:spPr>
      </p:pic>
      <p:pic>
        <p:nvPicPr>
          <p:cNvPr id="7" name="Picture 6" descr="Argumentative Writing Graphic Organizer">
            <a:extLst>
              <a:ext uri="{FF2B5EF4-FFF2-40B4-BE49-F238E27FC236}">
                <a16:creationId xmlns:a16="http://schemas.microsoft.com/office/drawing/2014/main" id="{20FFFEAC-2BE4-5B53-ED6F-40CB3EAEF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938" y="3318771"/>
            <a:ext cx="2832069" cy="2192830"/>
          </a:xfrm>
          <a:prstGeom prst="rect">
            <a:avLst/>
          </a:prstGeom>
        </p:spPr>
      </p:pic>
      <p:pic>
        <p:nvPicPr>
          <p:cNvPr id="5" name="Picture 4" descr="The VERY Simple Writing Graphic Organizers My Students Use | Free Writing  Graphic Organizers">
            <a:extLst>
              <a:ext uri="{FF2B5EF4-FFF2-40B4-BE49-F238E27FC236}">
                <a16:creationId xmlns:a16="http://schemas.microsoft.com/office/drawing/2014/main" id="{F384170E-9E74-FA46-0106-04C402E17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48" y="2610546"/>
            <a:ext cx="2706959" cy="3609279"/>
          </a:xfrm>
          <a:prstGeom prst="rect">
            <a:avLst/>
          </a:prstGeom>
        </p:spPr>
      </p:pic>
      <p:pic>
        <p:nvPicPr>
          <p:cNvPr id="6" name="Picture 5" descr="Digital Graphic Organizers: Argumentative Writing">
            <a:extLst>
              <a:ext uri="{FF2B5EF4-FFF2-40B4-BE49-F238E27FC236}">
                <a16:creationId xmlns:a16="http://schemas.microsoft.com/office/drawing/2014/main" id="{6BA4EDE9-8A85-9FBE-EEF1-B69AAAD0C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1797" y="3317759"/>
            <a:ext cx="2832069" cy="219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06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arrows painted on the asphalt">
            <a:extLst>
              <a:ext uri="{FF2B5EF4-FFF2-40B4-BE49-F238E27FC236}">
                <a16:creationId xmlns:a16="http://schemas.microsoft.com/office/drawing/2014/main" id="{0135F980-EAFC-5F55-BE25-26FC2648E2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919" r="-1" b="14153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528EAC-BCD5-15C3-545C-2E2948691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Your Turn: Create your goal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4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diagram of a student outcomes&#10;&#10;AI-generated content may be incorrect.">
            <a:extLst>
              <a:ext uri="{FF2B5EF4-FFF2-40B4-BE49-F238E27FC236}">
                <a16:creationId xmlns:a16="http://schemas.microsoft.com/office/drawing/2014/main" id="{105AC24A-33B0-D43D-7825-8B2FAE6CE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21" b="1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71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FAFAE-549C-FBF6-77D2-D7D983941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Share-out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A9419-7C11-312B-64A2-6695C1A7F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What's your plan to implement components of the formative assessment process? </a:t>
            </a:r>
          </a:p>
          <a:p>
            <a:r>
              <a:rPr lang="en-US"/>
              <a:t>Any "Ah-Ha" moments?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65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F98DA-1CAC-935A-FC87-78D0CE11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F7F18-1818-C10F-EB2A-6EF9BD808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Math Academic Integration Workshop at CACTE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/>
              <a:t>Availability of Success Criteria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/>
              <a:t>New and old standard development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/>
              <a:t>Formative Assessment practices</a:t>
            </a:r>
          </a:p>
          <a:p>
            <a:r>
              <a:rPr lang="en-US" dirty="0"/>
              <a:t>Video recordings through shared online platform</a:t>
            </a:r>
          </a:p>
          <a:p>
            <a:r>
              <a:rPr lang="en-US" dirty="0"/>
              <a:t>Program Director implementation through Scope and Sequence documents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97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19091-CD81-C586-EA27-034B1668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/>
              <a:t>Recap for Feedback Loop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Ladder of Feedback | TPT">
            <a:extLst>
              <a:ext uri="{FF2B5EF4-FFF2-40B4-BE49-F238E27FC236}">
                <a16:creationId xmlns:a16="http://schemas.microsoft.com/office/drawing/2014/main" id="{4ADAAE77-5086-E3E7-4930-587325E51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948" y="2474229"/>
            <a:ext cx="4814760" cy="37142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50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girls waving from a school bus&#10;&#10;AI-generated content may be incorrect.">
            <a:extLst>
              <a:ext uri="{FF2B5EF4-FFF2-40B4-BE49-F238E27FC236}">
                <a16:creationId xmlns:a16="http://schemas.microsoft.com/office/drawing/2014/main" id="{79EBF600-CB75-1A26-E0CD-D9EBAB9852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1573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7592D6-5451-ED3E-E4F6-B164FE035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Thanks for joining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B1BFA-46E1-B565-57CA-B56D7B96D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40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right ladder against dull ladders">
            <a:extLst>
              <a:ext uri="{FF2B5EF4-FFF2-40B4-BE49-F238E27FC236}">
                <a16:creationId xmlns:a16="http://schemas.microsoft.com/office/drawing/2014/main" id="{6F1DDEB5-0451-F390-34CD-C89B5F9D6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852" r="-2" b="1826"/>
          <a:stretch>
            <a:fillRect/>
          </a:stretch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380FF-4DFE-93A0-DD28-8A3BFF78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2155188"/>
            <a:ext cx="4160233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Share out on Ladder of Feedback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F1423-B7E5-2629-A5AD-0E7E1788F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028" y="5166367"/>
            <a:ext cx="4160233" cy="85099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6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 compass on hand">
            <a:extLst>
              <a:ext uri="{FF2B5EF4-FFF2-40B4-BE49-F238E27FC236}">
                <a16:creationId xmlns:a16="http://schemas.microsoft.com/office/drawing/2014/main" id="{82B6F6B9-0897-9752-5303-8EF2CD011B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119" r="-2" b="-2"/>
          <a:stretch>
            <a:fillRect/>
          </a:stretch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B23262-EC2D-470A-C465-F3192612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2155188"/>
            <a:ext cx="4160233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Reflect on your goal setting journey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F5F00-2E29-3051-6263-CA421E264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028" y="5166367"/>
            <a:ext cx="4160233" cy="85099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7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BA0BFF-5937-20C7-4E15-2E694F8C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/>
              <a:t>Goal-Setting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7F8AE-D82A-1A46-E48F-9E193C93A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Set learning goals after feedback is received from a self-assessment, peer ladder of feedback, or teacher developed formative assessment.</a:t>
            </a:r>
          </a:p>
          <a:p>
            <a:r>
              <a:rPr lang="en-US" sz="1800" dirty="0"/>
              <a:t>Use success criteria for the creation of the goal. </a:t>
            </a:r>
          </a:p>
          <a:p>
            <a:r>
              <a:rPr lang="en-US" sz="1800" dirty="0"/>
              <a:t>Highlight the specific target students need additional support in. </a:t>
            </a:r>
          </a:p>
          <a:p>
            <a:endParaRPr lang="en-US" sz="180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ADFD299-0039-8B1F-109D-C6EA0DE11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16" y="672193"/>
            <a:ext cx="6440424" cy="545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4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319D09-C583-BB42-0647-0D6C4CEDB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S.M.A.R.T Goals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732ED3-08C3-E74B-389F-8FF17E9312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705936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28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E201-D695-1939-BD7D-C6B669DF9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Goal-Setting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AD97B-00A1-A62A-0731-EAA0F1759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Know the starting and ending points.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Scaffold along the way.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Make goals small and attainable in the beginning. </a:t>
            </a:r>
          </a:p>
          <a:p>
            <a:r>
              <a:rPr lang="en-US" dirty="0"/>
              <a:t>Build a class culture of understanding and growth.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Failure is part of success. </a:t>
            </a:r>
          </a:p>
          <a:p>
            <a:r>
              <a:rPr lang="en-US" dirty="0"/>
              <a:t>Keep students goals private. </a:t>
            </a:r>
          </a:p>
          <a:p>
            <a:r>
              <a:rPr lang="en-US" dirty="0"/>
              <a:t>Celebrate the failures and successes. 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30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62500-A1FE-925C-8A97-C05E3916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08F00-AAEE-361A-07CF-F6DD71AD9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Achieving goals are a </a:t>
            </a:r>
            <a:r>
              <a:rPr lang="en-US" u="sng" dirty="0">
                <a:solidFill>
                  <a:schemeClr val="accent4"/>
                </a:solidFill>
              </a:rPr>
              <a:t>measure of success</a:t>
            </a:r>
            <a:r>
              <a:rPr lang="en-US" dirty="0"/>
              <a:t> towards mastery of standards.</a:t>
            </a:r>
          </a:p>
          <a:p>
            <a:r>
              <a:rPr lang="en-US" dirty="0"/>
              <a:t>Specific goals lead to a </a:t>
            </a:r>
            <a:r>
              <a:rPr lang="en-US" u="sng" dirty="0">
                <a:solidFill>
                  <a:schemeClr val="accent4"/>
                </a:solidFill>
              </a:rPr>
              <a:t>high level of performance.</a:t>
            </a:r>
          </a:p>
          <a:p>
            <a:r>
              <a:rPr lang="en-US" dirty="0"/>
              <a:t>Achieving goals improve </a:t>
            </a:r>
            <a:r>
              <a:rPr lang="en-US" u="sng" dirty="0">
                <a:solidFill>
                  <a:schemeClr val="accent4"/>
                </a:solidFill>
              </a:rPr>
              <a:t>self-efficacy.</a:t>
            </a:r>
          </a:p>
          <a:p>
            <a:r>
              <a:rPr lang="en-US" dirty="0"/>
              <a:t>Students utilize </a:t>
            </a:r>
            <a:r>
              <a:rPr lang="en-US" u="sng" dirty="0">
                <a:solidFill>
                  <a:schemeClr val="accent4"/>
                </a:solidFill>
              </a:rPr>
              <a:t>metacognition</a:t>
            </a:r>
            <a:r>
              <a:rPr lang="en-US" dirty="0"/>
              <a:t>, </a:t>
            </a:r>
            <a:r>
              <a:rPr lang="en-US" u="sng" dirty="0">
                <a:solidFill>
                  <a:schemeClr val="accent4"/>
                </a:solidFill>
              </a:rPr>
              <a:t>higher-order thinking skills</a:t>
            </a:r>
            <a:r>
              <a:rPr lang="en-US" dirty="0"/>
              <a:t> when setting goals. </a:t>
            </a:r>
          </a:p>
          <a:p>
            <a:r>
              <a:rPr lang="en-US" dirty="0"/>
              <a:t>Goal-setting allows for </a:t>
            </a:r>
            <a:r>
              <a:rPr lang="en-US" u="sng" dirty="0">
                <a:solidFill>
                  <a:schemeClr val="accent4"/>
                </a:solidFill>
              </a:rPr>
              <a:t>self-regulation</a:t>
            </a:r>
            <a:r>
              <a:rPr lang="en-US" dirty="0"/>
              <a:t>, the </a:t>
            </a:r>
            <a:r>
              <a:rPr lang="en-US" u="sng" dirty="0">
                <a:solidFill>
                  <a:schemeClr val="accent4"/>
                </a:solidFill>
              </a:rPr>
              <a:t>learner's adjustment</a:t>
            </a:r>
            <a:r>
              <a:rPr lang="en-US" dirty="0"/>
              <a:t> in the learning process in their response to their perception of feedback. </a:t>
            </a:r>
          </a:p>
        </p:txBody>
      </p:sp>
    </p:spTree>
    <p:extLst>
      <p:ext uri="{BB962C8B-B14F-4D97-AF65-F5344CB8AC3E}">
        <p14:creationId xmlns:p14="http://schemas.microsoft.com/office/powerpoint/2010/main" val="3663049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E9F2-7A58-ED59-6274-A23960DD5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setting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6C59A-BE7F-0453-9024-5A7D24C50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Self-Reflection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Self/peer feedback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Feedback on feedback from the teacher</a:t>
            </a:r>
          </a:p>
          <a:p>
            <a:r>
              <a:rPr lang="en-US" dirty="0"/>
              <a:t>Identify specific goals</a:t>
            </a:r>
          </a:p>
          <a:p>
            <a:r>
              <a:rPr lang="en-US" dirty="0"/>
              <a:t>Connect goals to learning activities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How can we help students make connection to future careers?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Build a portfolio or work to show progress and mastery</a:t>
            </a:r>
          </a:p>
          <a:p>
            <a:r>
              <a:rPr lang="en-US" dirty="0"/>
              <a:t>Reflect and revise</a:t>
            </a:r>
          </a:p>
          <a:p>
            <a:r>
              <a:rPr lang="en-US" dirty="0"/>
              <a:t>Celebrate successes</a:t>
            </a:r>
          </a:p>
        </p:txBody>
      </p:sp>
    </p:spTree>
    <p:extLst>
      <p:ext uri="{BB962C8B-B14F-4D97-AF65-F5344CB8AC3E}">
        <p14:creationId xmlns:p14="http://schemas.microsoft.com/office/powerpoint/2010/main" val="2116928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34CA2976A84E4A9F0AFB862E8746BE" ma:contentTypeVersion="9" ma:contentTypeDescription="Create a new document." ma:contentTypeScope="" ma:versionID="6fe835cfa188b452430f0054d83cf784">
  <xsd:schema xmlns:xsd="http://www.w3.org/2001/XMLSchema" xmlns:xs="http://www.w3.org/2001/XMLSchema" xmlns:p="http://schemas.microsoft.com/office/2006/metadata/properties" xmlns:ns2="4efa467e-6796-4a20-8484-b3850b7c9bd8" xmlns:ns3="7dd1bf95-b1e6-4740-a5ee-c0be4437503e" targetNamespace="http://schemas.microsoft.com/office/2006/metadata/properties" ma:root="true" ma:fieldsID="973190617cd095fb5fc6e6051e72b43d" ns2:_="" ns3:_="">
    <xsd:import namespace="4efa467e-6796-4a20-8484-b3850b7c9bd8"/>
    <xsd:import namespace="7dd1bf95-b1e6-4740-a5ee-c0be443750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a467e-6796-4a20-8484-b3850b7c9b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a199682-18ee-4490-8928-55ce5e3413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1bf95-b1e6-4740-a5ee-c0be4437503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f6cf80a-8fa1-4177-aca2-3877f1cd535b}" ma:internalName="TaxCatchAll" ma:showField="CatchAllData" ma:web="7dd1bf95-b1e6-4740-a5ee-c0be443750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dd1bf95-b1e6-4740-a5ee-c0be4437503e" xsi:nil="true"/>
    <lcf76f155ced4ddcb4097134ff3c332f xmlns="4efa467e-6796-4a20-8484-b3850b7c9bd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4AE10C-B8AF-4D6D-AE84-F566E7C87FF4}"/>
</file>

<file path=customXml/itemProps2.xml><?xml version="1.0" encoding="utf-8"?>
<ds:datastoreItem xmlns:ds="http://schemas.openxmlformats.org/officeDocument/2006/customXml" ds:itemID="{44B73389-6BFC-4689-8CDD-A02AD72ACD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2E6529-1B92-4470-AA8A-9601625F848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Goal-Setting</vt:lpstr>
      <vt:lpstr>Recap for Feedback Loop</vt:lpstr>
      <vt:lpstr>Share out on Ladder of Feedback Implementation</vt:lpstr>
      <vt:lpstr>Reflect on your goal setting journey</vt:lpstr>
      <vt:lpstr>Goal-Setting</vt:lpstr>
      <vt:lpstr>S.M.A.R.T Goals</vt:lpstr>
      <vt:lpstr>Goal-Setting Basics</vt:lpstr>
      <vt:lpstr>Benefits for Students</vt:lpstr>
      <vt:lpstr>Steps to setting Goals</vt:lpstr>
      <vt:lpstr>Implementation Strategies</vt:lpstr>
      <vt:lpstr>Templates</vt:lpstr>
      <vt:lpstr>Example</vt:lpstr>
      <vt:lpstr>Provide Exemplars</vt:lpstr>
      <vt:lpstr>Tiered Supports (MTSS)</vt:lpstr>
      <vt:lpstr>Support Strategies for Goals</vt:lpstr>
      <vt:lpstr>Your Turn: Create your goal</vt:lpstr>
      <vt:lpstr>PowerPoint Presentation</vt:lpstr>
      <vt:lpstr>Share-out</vt:lpstr>
      <vt:lpstr>What's next?</vt:lpstr>
      <vt:lpstr>Thanks for joining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283</cp:revision>
  <dcterms:created xsi:type="dcterms:W3CDTF">2025-11-07T15:34:08Z</dcterms:created>
  <dcterms:modified xsi:type="dcterms:W3CDTF">2026-02-25T23:06:53Z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0x010100B834CA2976A84E4A9F0AFB862E8746BE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_activity">
    <vt:lpwstr>{"FileActivityType":"9","FileActivityTimeStamp":"2026-02-03T22:18:06.417Z","FileActivityUsersOnPage":[{"DisplayName":"Fickbohm, Emily","Id":"emily.fickbohm@cccs.edu"},{"DisplayName":"Cormier, Jennifer","Id":"jennifer.cormier@cccs.edu"}],"FileActivityNavigationId":null}</vt:lpwstr>
  </property>
  <property fmtid="{D5CDD505-2E9C-101B-9397-08002B2CF9AE}" pid="8" name="TriggerFlowInfo">
    <vt:lpwstr/>
  </property>
</Properties>
</file>