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3.xml" ContentType="application/vnd.openxmlformats-officedocument.presentationml.notesSlide+xml"/>
  <Override PartName="/ppt/slides/slide21.xml" ContentType="application/vnd.openxmlformats-officedocument.presentationml.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s/slide22.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s/slide23.xml" ContentType="application/vnd.openxmlformats-officedocument.presentationml.slide+xml"/>
  <Override PartName="/ppt/notesSlides/notesSlide9.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s/slide25.xml" ContentType="application/vnd.openxmlformats-officedocument.presentationml.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7"/>
  </p:notesMasterIdLst>
  <p:sldIdLst>
    <p:sldId id="256" r:id="rId2"/>
    <p:sldId id="257" r:id="rId3"/>
    <p:sldId id="279" r:id="rId4"/>
    <p:sldId id="280" r:id="rId5"/>
    <p:sldId id="258" r:id="rId6"/>
    <p:sldId id="259" r:id="rId7"/>
    <p:sldId id="260" r:id="rId8"/>
    <p:sldId id="261" r:id="rId9"/>
    <p:sldId id="262" r:id="rId10"/>
    <p:sldId id="264" r:id="rId11"/>
    <p:sldId id="263" r:id="rId12"/>
    <p:sldId id="276" r:id="rId13"/>
    <p:sldId id="277" r:id="rId14"/>
    <p:sldId id="282" r:id="rId15"/>
    <p:sldId id="265" r:id="rId16"/>
    <p:sldId id="273" r:id="rId17"/>
    <p:sldId id="274" r:id="rId18"/>
    <p:sldId id="275" r:id="rId19"/>
    <p:sldId id="278" r:id="rId20"/>
    <p:sldId id="266" r:id="rId21"/>
    <p:sldId id="267" r:id="rId22"/>
    <p:sldId id="269"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598B9-AD5D-B07B-5190-2A6DEA203F88}" v="3" dt="2025-10-15T22:55:45.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ckbohm, Emily" userId="S::emily.fickbohm@cccs.edu::2e86c292-4a31-4c95-ba76-4465b9960eff" providerId="AD" clId="Web-{37B598B9-AD5D-B07B-5190-2A6DEA203F88}"/>
    <pc:docChg chg="addSld delSld modSld">
      <pc:chgData name="Fickbohm, Emily" userId="S::emily.fickbohm@cccs.edu::2e86c292-4a31-4c95-ba76-4465b9960eff" providerId="AD" clId="Web-{37B598B9-AD5D-B07B-5190-2A6DEA203F88}" dt="2025-10-15T22:55:45.233" v="11"/>
      <pc:docMkLst>
        <pc:docMk/>
      </pc:docMkLst>
      <pc:sldChg chg="modNotes">
        <pc:chgData name="Fickbohm, Emily" userId="S::emily.fickbohm@cccs.edu::2e86c292-4a31-4c95-ba76-4465b9960eff" providerId="AD" clId="Web-{37B598B9-AD5D-B07B-5190-2A6DEA203F88}" dt="2025-10-13T20:06:27.781" v="8"/>
        <pc:sldMkLst>
          <pc:docMk/>
          <pc:sldMk cId="109857222" sldId="256"/>
        </pc:sldMkLst>
      </pc:sldChg>
      <pc:sldChg chg="new del">
        <pc:chgData name="Fickbohm, Emily" userId="S::emily.fickbohm@cccs.edu::2e86c292-4a31-4c95-ba76-4465b9960eff" providerId="AD" clId="Web-{37B598B9-AD5D-B07B-5190-2A6DEA203F88}" dt="2025-10-15T22:55:45.233" v="11"/>
        <pc:sldMkLst>
          <pc:docMk/>
          <pc:sldMk cId="3895952217" sldId="281"/>
        </pc:sldMkLst>
      </pc:sldChg>
      <pc:sldChg chg="add">
        <pc:chgData name="Fickbohm, Emily" userId="S::emily.fickbohm@cccs.edu::2e86c292-4a31-4c95-ba76-4465b9960eff" providerId="AD" clId="Web-{37B598B9-AD5D-B07B-5190-2A6DEA203F88}" dt="2025-10-15T22:55:41.780" v="10"/>
        <pc:sldMkLst>
          <pc:docMk/>
          <pc:sldMk cId="2637835244" sldId="282"/>
        </pc:sldMkLst>
      </pc:sldChg>
    </pc:docChg>
  </pc:docChgLst>
  <pc:docChgLst>
    <pc:chgData name="Cormier, Jennifer" userId="S::jennifer.cormier@cccs.edu::f6396dfb-688a-4530-a30a-a1e715f9c051" providerId="AD" clId="Web-{74F7D85E-E9CC-CC9B-E377-9041DC944A50}"/>
    <pc:docChg chg="modSld">
      <pc:chgData name="Cormier, Jennifer" userId="S::jennifer.cormier@cccs.edu::f6396dfb-688a-4530-a30a-a1e715f9c051" providerId="AD" clId="Web-{74F7D85E-E9CC-CC9B-E377-9041DC944A50}" dt="2025-10-02T19:44:29.864" v="1" actId="20577"/>
      <pc:docMkLst>
        <pc:docMk/>
      </pc:docMkLst>
      <pc:sldChg chg="modSp">
        <pc:chgData name="Cormier, Jennifer" userId="S::jennifer.cormier@cccs.edu::f6396dfb-688a-4530-a30a-a1e715f9c051" providerId="AD" clId="Web-{74F7D85E-E9CC-CC9B-E377-9041DC944A50}" dt="2025-10-02T19:44:29.864" v="1" actId="20577"/>
        <pc:sldMkLst>
          <pc:docMk/>
          <pc:sldMk cId="1129748889" sldId="264"/>
        </pc:sldMkLst>
        <pc:spChg chg="mod">
          <ac:chgData name="Cormier, Jennifer" userId="S::jennifer.cormier@cccs.edu::f6396dfb-688a-4530-a30a-a1e715f9c051" providerId="AD" clId="Web-{74F7D85E-E9CC-CC9B-E377-9041DC944A50}" dt="2025-10-02T19:44:29.864" v="1" actId="20577"/>
          <ac:spMkLst>
            <pc:docMk/>
            <pc:sldMk cId="1129748889" sldId="264"/>
            <ac:spMk id="3" creationId="{117EB461-1AD0-908D-9347-7068E7246061}"/>
          </ac:spMkLst>
        </pc:spChg>
      </pc:sldChg>
    </pc:docChg>
  </pc:docChgLst>
  <pc:docChgLst>
    <pc:chgData name="Cormier, Jennifer" userId="S::jennifer.cormier@cccs.edu::f6396dfb-688a-4530-a30a-a1e715f9c051" providerId="AD" clId="Web-{1268BE37-4E25-8A91-9316-449539FD7718}"/>
    <pc:docChg chg="addSld delSld modSld">
      <pc:chgData name="Cormier, Jennifer" userId="S::jennifer.cormier@cccs.edu::f6396dfb-688a-4530-a30a-a1e715f9c051" providerId="AD" clId="Web-{1268BE37-4E25-8A91-9316-449539FD7718}" dt="2025-10-13T18:55:49.630" v="34" actId="1076"/>
      <pc:docMkLst>
        <pc:docMk/>
      </pc:docMkLst>
      <pc:sldChg chg="modSp">
        <pc:chgData name="Cormier, Jennifer" userId="S::jennifer.cormier@cccs.edu::f6396dfb-688a-4530-a30a-a1e715f9c051" providerId="AD" clId="Web-{1268BE37-4E25-8A91-9316-449539FD7718}" dt="2025-10-13T18:49:19.425" v="6" actId="20577"/>
        <pc:sldMkLst>
          <pc:docMk/>
          <pc:sldMk cId="1462513604" sldId="258"/>
        </pc:sldMkLst>
        <pc:spChg chg="mod">
          <ac:chgData name="Cormier, Jennifer" userId="S::jennifer.cormier@cccs.edu::f6396dfb-688a-4530-a30a-a1e715f9c051" providerId="AD" clId="Web-{1268BE37-4E25-8A91-9316-449539FD7718}" dt="2025-10-13T18:49:19.425" v="6" actId="20577"/>
          <ac:spMkLst>
            <pc:docMk/>
            <pc:sldMk cId="1462513604" sldId="258"/>
            <ac:spMk id="3" creationId="{DB9F18EA-7EBF-862A-3C51-AACFBC21ECBC}"/>
          </ac:spMkLst>
        </pc:spChg>
      </pc:sldChg>
      <pc:sldChg chg="modSp">
        <pc:chgData name="Cormier, Jennifer" userId="S::jennifer.cormier@cccs.edu::f6396dfb-688a-4530-a30a-a1e715f9c051" providerId="AD" clId="Web-{1268BE37-4E25-8A91-9316-449539FD7718}" dt="2025-10-13T18:49:05.909" v="4" actId="20577"/>
        <pc:sldMkLst>
          <pc:docMk/>
          <pc:sldMk cId="2058415902" sldId="259"/>
        </pc:sldMkLst>
        <pc:spChg chg="mod">
          <ac:chgData name="Cormier, Jennifer" userId="S::jennifer.cormier@cccs.edu::f6396dfb-688a-4530-a30a-a1e715f9c051" providerId="AD" clId="Web-{1268BE37-4E25-8A91-9316-449539FD7718}" dt="2025-10-13T18:49:05.909" v="4" actId="20577"/>
          <ac:spMkLst>
            <pc:docMk/>
            <pc:sldMk cId="2058415902" sldId="259"/>
            <ac:spMk id="3" creationId="{82914A39-35D6-6153-6416-7893DD135196}"/>
          </ac:spMkLst>
        </pc:spChg>
      </pc:sldChg>
      <pc:sldChg chg="addSp modSp add">
        <pc:chgData name="Cormier, Jennifer" userId="S::jennifer.cormier@cccs.edu::f6396dfb-688a-4530-a30a-a1e715f9c051" providerId="AD" clId="Web-{1268BE37-4E25-8A91-9316-449539FD7718}" dt="2025-10-13T18:55:14.552" v="32" actId="20577"/>
        <pc:sldMkLst>
          <pc:docMk/>
          <pc:sldMk cId="2310503572" sldId="279"/>
        </pc:sldMkLst>
        <pc:spChg chg="mod">
          <ac:chgData name="Cormier, Jennifer" userId="S::jennifer.cormier@cccs.edu::f6396dfb-688a-4530-a30a-a1e715f9c051" providerId="AD" clId="Web-{1268BE37-4E25-8A91-9316-449539FD7718}" dt="2025-10-13T18:51:12.878" v="10"/>
          <ac:spMkLst>
            <pc:docMk/>
            <pc:sldMk cId="2310503572" sldId="279"/>
            <ac:spMk id="2" creationId="{7A5BA0B7-4A21-9D41-777F-358A02F61147}"/>
          </ac:spMkLst>
        </pc:spChg>
        <pc:spChg chg="mod">
          <ac:chgData name="Cormier, Jennifer" userId="S::jennifer.cormier@cccs.edu::f6396dfb-688a-4530-a30a-a1e715f9c051" providerId="AD" clId="Web-{1268BE37-4E25-8A91-9316-449539FD7718}" dt="2025-10-13T18:55:14.552" v="32" actId="20577"/>
          <ac:spMkLst>
            <pc:docMk/>
            <pc:sldMk cId="2310503572" sldId="279"/>
            <ac:spMk id="1047" creationId="{D7E987D0-7FF1-DD81-5005-B9320E019CF1}"/>
          </ac:spMkLst>
        </pc:spChg>
        <pc:spChg chg="add">
          <ac:chgData name="Cormier, Jennifer" userId="S::jennifer.cormier@cccs.edu::f6396dfb-688a-4530-a30a-a1e715f9c051" providerId="AD" clId="Web-{1268BE37-4E25-8A91-9316-449539FD7718}" dt="2025-10-13T18:51:12.878" v="10"/>
          <ac:spMkLst>
            <pc:docMk/>
            <pc:sldMk cId="2310503572" sldId="279"/>
            <ac:spMk id="1054" creationId="{37B65277-82C6-6D08-6DCA-4A7DCC3B7136}"/>
          </ac:spMkLst>
        </pc:spChg>
        <pc:picChg chg="add">
          <ac:chgData name="Cormier, Jennifer" userId="S::jennifer.cormier@cccs.edu::f6396dfb-688a-4530-a30a-a1e715f9c051" providerId="AD" clId="Web-{1268BE37-4E25-8A91-9316-449539FD7718}" dt="2025-10-13T18:51:12.878" v="10"/>
          <ac:picMkLst>
            <pc:docMk/>
            <pc:sldMk cId="2310503572" sldId="279"/>
            <ac:picMk id="1051" creationId="{D11E15BB-7C4E-2EF2-3081-EDDF6CA82D33}"/>
          </ac:picMkLst>
        </pc:picChg>
      </pc:sldChg>
      <pc:sldChg chg="modSp add">
        <pc:chgData name="Cormier, Jennifer" userId="S::jennifer.cormier@cccs.edu::f6396dfb-688a-4530-a30a-a1e715f9c051" providerId="AD" clId="Web-{1268BE37-4E25-8A91-9316-449539FD7718}" dt="2025-10-13T18:55:49.630" v="34" actId="1076"/>
        <pc:sldMkLst>
          <pc:docMk/>
          <pc:sldMk cId="3529056224" sldId="280"/>
        </pc:sldMkLst>
        <pc:spChg chg="mod">
          <ac:chgData name="Cormier, Jennifer" userId="S::jennifer.cormier@cccs.edu::f6396dfb-688a-4530-a30a-a1e715f9c051" providerId="AD" clId="Web-{1268BE37-4E25-8A91-9316-449539FD7718}" dt="2025-10-13T18:55:49.630" v="34" actId="1076"/>
          <ac:spMkLst>
            <pc:docMk/>
            <pc:sldMk cId="3529056224" sldId="280"/>
            <ac:spMk id="2" creationId="{C1AB0E35-7846-A652-026A-8A98F496F758}"/>
          </ac:spMkLst>
        </pc:spChg>
      </pc:sldChg>
    </pc:docChg>
  </pc:docChgLst>
  <pc:docChgLst>
    <pc:chgData name="Cormier, Jennifer" userId="S::jennifer.cormier@cccs.edu::f6396dfb-688a-4530-a30a-a1e715f9c051" providerId="AD" clId="Web-{60CFDC63-CEC0-E125-2BCC-75EF667FFA8A}"/>
    <pc:docChg chg="modSld">
      <pc:chgData name="Cormier, Jennifer" userId="S::jennifer.cormier@cccs.edu::f6396dfb-688a-4530-a30a-a1e715f9c051" providerId="AD" clId="Web-{60CFDC63-CEC0-E125-2BCC-75EF667FFA8A}" dt="2025-10-13T20:04:18.843" v="2"/>
      <pc:docMkLst>
        <pc:docMk/>
      </pc:docMkLst>
      <pc:sldChg chg="modNotes">
        <pc:chgData name="Cormier, Jennifer" userId="S::jennifer.cormier@cccs.edu::f6396dfb-688a-4530-a30a-a1e715f9c051" providerId="AD" clId="Web-{60CFDC63-CEC0-E125-2BCC-75EF667FFA8A}" dt="2025-10-13T20:04:18.843" v="2"/>
        <pc:sldMkLst>
          <pc:docMk/>
          <pc:sldMk cId="4167061573" sldId="271"/>
        </pc:sldMkLst>
      </pc:sldChg>
    </pc:docChg>
  </pc:docChgLst>
  <pc:docChgLst>
    <pc:chgData name="Fickbohm, Emily" userId="S::emily.fickbohm@cccs.edu::2e86c292-4a31-4c95-ba76-4465b9960eff" providerId="AD" clId="Web-{DD45D5F0-2C93-D134-BD4B-8BDFDC4860CC}"/>
    <pc:docChg chg="addSld delSld modSld addMainMaster delMainMaster">
      <pc:chgData name="Fickbohm, Emily" userId="S::emily.fickbohm@cccs.edu::2e86c292-4a31-4c95-ba76-4465b9960eff" providerId="AD" clId="Web-{DD45D5F0-2C93-D134-BD4B-8BDFDC4860CC}" dt="2025-10-02T20:03:11.571" v="1236" actId="20577"/>
      <pc:docMkLst>
        <pc:docMk/>
      </pc:docMkLst>
      <pc:sldChg chg="addSp modSp mod setBg modClrScheme setClrOvrMap chgLayout">
        <pc:chgData name="Fickbohm, Emily" userId="S::emily.fickbohm@cccs.edu::2e86c292-4a31-4c95-ba76-4465b9960eff" providerId="AD" clId="Web-{DD45D5F0-2C93-D134-BD4B-8BDFDC4860CC}" dt="2025-10-02T18:59:52.516" v="24" actId="20577"/>
        <pc:sldMkLst>
          <pc:docMk/>
          <pc:sldMk cId="109857222" sldId="256"/>
        </pc:sldMkLst>
        <pc:spChg chg="mod">
          <ac:chgData name="Fickbohm, Emily" userId="S::emily.fickbohm@cccs.edu::2e86c292-4a31-4c95-ba76-4465b9960eff" providerId="AD" clId="Web-{DD45D5F0-2C93-D134-BD4B-8BDFDC4860CC}" dt="2025-10-02T18:59:42.094" v="10"/>
          <ac:spMkLst>
            <pc:docMk/>
            <pc:sldMk cId="109857222" sldId="256"/>
            <ac:spMk id="2" creationId="{00000000-0000-0000-0000-000000000000}"/>
          </ac:spMkLst>
        </pc:spChg>
        <pc:spChg chg="mod">
          <ac:chgData name="Fickbohm, Emily" userId="S::emily.fickbohm@cccs.edu::2e86c292-4a31-4c95-ba76-4465b9960eff" providerId="AD" clId="Web-{DD45D5F0-2C93-D134-BD4B-8BDFDC4860CC}" dt="2025-10-02T18:59:52.516" v="24" actId="20577"/>
          <ac:spMkLst>
            <pc:docMk/>
            <pc:sldMk cId="109857222" sldId="256"/>
            <ac:spMk id="3" creationId="{00000000-0000-0000-0000-000000000000}"/>
          </ac:spMkLst>
        </pc:spChg>
        <pc:picChg chg="add">
          <ac:chgData name="Fickbohm, Emily" userId="S::emily.fickbohm@cccs.edu::2e86c292-4a31-4c95-ba76-4465b9960eff" providerId="AD" clId="Web-{DD45D5F0-2C93-D134-BD4B-8BDFDC4860CC}" dt="2025-10-02T18:59:42.094" v="10"/>
          <ac:picMkLst>
            <pc:docMk/>
            <pc:sldMk cId="109857222" sldId="256"/>
            <ac:picMk id="4" creationId="{4251D128-F56F-7888-7206-F24CE814F81B}"/>
          </ac:picMkLst>
        </pc:picChg>
      </pc:sldChg>
      <pc:sldChg chg="modSp new">
        <pc:chgData name="Fickbohm, Emily" userId="S::emily.fickbohm@cccs.edu::2e86c292-4a31-4c95-ba76-4465b9960eff" providerId="AD" clId="Web-{DD45D5F0-2C93-D134-BD4B-8BDFDC4860CC}" dt="2025-10-02T19:00:02.859" v="29" actId="20577"/>
        <pc:sldMkLst>
          <pc:docMk/>
          <pc:sldMk cId="2899973537" sldId="257"/>
        </pc:sldMkLst>
        <pc:spChg chg="mod">
          <ac:chgData name="Fickbohm, Emily" userId="S::emily.fickbohm@cccs.edu::2e86c292-4a31-4c95-ba76-4465b9960eff" providerId="AD" clId="Web-{DD45D5F0-2C93-D134-BD4B-8BDFDC4860CC}" dt="2025-10-02T19:00:02.859" v="29" actId="20577"/>
          <ac:spMkLst>
            <pc:docMk/>
            <pc:sldMk cId="2899973537" sldId="257"/>
            <ac:spMk id="2" creationId="{545D3571-0D62-77C7-1432-85C8C767A217}"/>
          </ac:spMkLst>
        </pc:spChg>
      </pc:sldChg>
      <pc:sldChg chg="addSp modSp new mod setBg">
        <pc:chgData name="Fickbohm, Emily" userId="S::emily.fickbohm@cccs.edu::2e86c292-4a31-4c95-ba76-4465b9960eff" providerId="AD" clId="Web-{DD45D5F0-2C93-D134-BD4B-8BDFDC4860CC}" dt="2025-10-02T19:14:57.483" v="54"/>
        <pc:sldMkLst>
          <pc:docMk/>
          <pc:sldMk cId="1462513604" sldId="258"/>
        </pc:sldMkLst>
        <pc:spChg chg="mod">
          <ac:chgData name="Fickbohm, Emily" userId="S::emily.fickbohm@cccs.edu::2e86c292-4a31-4c95-ba76-4465b9960eff" providerId="AD" clId="Web-{DD45D5F0-2C93-D134-BD4B-8BDFDC4860CC}" dt="2025-10-02T19:14:57.483" v="54"/>
          <ac:spMkLst>
            <pc:docMk/>
            <pc:sldMk cId="1462513604" sldId="258"/>
            <ac:spMk id="2" creationId="{95613144-EE40-39F2-89C1-FE8CDA5C5E3D}"/>
          </ac:spMkLst>
        </pc:spChg>
        <pc:spChg chg="mod">
          <ac:chgData name="Fickbohm, Emily" userId="S::emily.fickbohm@cccs.edu::2e86c292-4a31-4c95-ba76-4465b9960eff" providerId="AD" clId="Web-{DD45D5F0-2C93-D134-BD4B-8BDFDC4860CC}" dt="2025-10-02T19:14:57.483" v="54"/>
          <ac:spMkLst>
            <pc:docMk/>
            <pc:sldMk cId="1462513604" sldId="258"/>
            <ac:spMk id="3" creationId="{DB9F18EA-7EBF-862A-3C51-AACFBC21ECBC}"/>
          </ac:spMkLst>
        </pc:spChg>
        <pc:spChg chg="add">
          <ac:chgData name="Fickbohm, Emily" userId="S::emily.fickbohm@cccs.edu::2e86c292-4a31-4c95-ba76-4465b9960eff" providerId="AD" clId="Web-{DD45D5F0-2C93-D134-BD4B-8BDFDC4860CC}" dt="2025-10-02T19:14:57.483" v="54"/>
          <ac:spMkLst>
            <pc:docMk/>
            <pc:sldMk cId="1462513604" sldId="258"/>
            <ac:spMk id="9" creationId="{C20CE451-818C-E63D-258B-234B6C543D34}"/>
          </ac:spMkLst>
        </pc:spChg>
        <pc:picChg chg="add mod">
          <ac:chgData name="Fickbohm, Emily" userId="S::emily.fickbohm@cccs.edu::2e86c292-4a31-4c95-ba76-4465b9960eff" providerId="AD" clId="Web-{DD45D5F0-2C93-D134-BD4B-8BDFDC4860CC}" dt="2025-10-02T19:14:57.483" v="54"/>
          <ac:picMkLst>
            <pc:docMk/>
            <pc:sldMk cId="1462513604" sldId="258"/>
            <ac:picMk id="4" creationId="{10AD79AA-F0AD-C639-145C-1A501448B342}"/>
          </ac:picMkLst>
        </pc:picChg>
      </pc:sldChg>
      <pc:sldChg chg="modSp new">
        <pc:chgData name="Fickbohm, Emily" userId="S::emily.fickbohm@cccs.edu::2e86c292-4a31-4c95-ba76-4465b9960eff" providerId="AD" clId="Web-{DD45D5F0-2C93-D134-BD4B-8BDFDC4860CC}" dt="2025-10-02T19:14:36.624" v="50" actId="20577"/>
        <pc:sldMkLst>
          <pc:docMk/>
          <pc:sldMk cId="2058415902" sldId="259"/>
        </pc:sldMkLst>
        <pc:spChg chg="mod">
          <ac:chgData name="Fickbohm, Emily" userId="S::emily.fickbohm@cccs.edu::2e86c292-4a31-4c95-ba76-4465b9960eff" providerId="AD" clId="Web-{DD45D5F0-2C93-D134-BD4B-8BDFDC4860CC}" dt="2025-10-02T19:14:34.514" v="48" actId="20577"/>
          <ac:spMkLst>
            <pc:docMk/>
            <pc:sldMk cId="2058415902" sldId="259"/>
            <ac:spMk id="2" creationId="{CB43F3F5-D794-5EB5-82BE-BC12875D79DA}"/>
          </ac:spMkLst>
        </pc:spChg>
        <pc:spChg chg="mod">
          <ac:chgData name="Fickbohm, Emily" userId="S::emily.fickbohm@cccs.edu::2e86c292-4a31-4c95-ba76-4465b9960eff" providerId="AD" clId="Web-{DD45D5F0-2C93-D134-BD4B-8BDFDC4860CC}" dt="2025-10-02T19:14:36.624" v="50" actId="20577"/>
          <ac:spMkLst>
            <pc:docMk/>
            <pc:sldMk cId="2058415902" sldId="259"/>
            <ac:spMk id="3" creationId="{82914A39-35D6-6153-6416-7893DD135196}"/>
          </ac:spMkLst>
        </pc:spChg>
      </pc:sldChg>
      <pc:sldChg chg="modSp new">
        <pc:chgData name="Fickbohm, Emily" userId="S::emily.fickbohm@cccs.edu::2e86c292-4a31-4c95-ba76-4465b9960eff" providerId="AD" clId="Web-{DD45D5F0-2C93-D134-BD4B-8BDFDC4860CC}" dt="2025-10-02T19:15:14.280" v="63" actId="20577"/>
        <pc:sldMkLst>
          <pc:docMk/>
          <pc:sldMk cId="1504066369" sldId="260"/>
        </pc:sldMkLst>
        <pc:spChg chg="mod">
          <ac:chgData name="Fickbohm, Emily" userId="S::emily.fickbohm@cccs.edu::2e86c292-4a31-4c95-ba76-4465b9960eff" providerId="AD" clId="Web-{DD45D5F0-2C93-D134-BD4B-8BDFDC4860CC}" dt="2025-10-02T19:15:14.280" v="63" actId="20577"/>
          <ac:spMkLst>
            <pc:docMk/>
            <pc:sldMk cId="1504066369" sldId="260"/>
            <ac:spMk id="2" creationId="{AEE566EC-099C-0C81-93A1-9612F99FEDF6}"/>
          </ac:spMkLst>
        </pc:spChg>
      </pc:sldChg>
      <pc:sldChg chg="addSp delSp modSp new mod setBg modClrScheme chgLayout modNotes">
        <pc:chgData name="Fickbohm, Emily" userId="S::emily.fickbohm@cccs.edu::2e86c292-4a31-4c95-ba76-4465b9960eff" providerId="AD" clId="Web-{DD45D5F0-2C93-D134-BD4B-8BDFDC4860CC}" dt="2025-10-02T19:18:38.826" v="308"/>
        <pc:sldMkLst>
          <pc:docMk/>
          <pc:sldMk cId="2147459172" sldId="261"/>
        </pc:sldMkLst>
        <pc:spChg chg="mod ord">
          <ac:chgData name="Fickbohm, Emily" userId="S::emily.fickbohm@cccs.edu::2e86c292-4a31-4c95-ba76-4465b9960eff" providerId="AD" clId="Web-{DD45D5F0-2C93-D134-BD4B-8BDFDC4860CC}" dt="2025-10-02T19:17:30.654" v="147"/>
          <ac:spMkLst>
            <pc:docMk/>
            <pc:sldMk cId="2147459172" sldId="261"/>
            <ac:spMk id="2" creationId="{BA9A86DF-C326-EFD8-034C-117C8B669517}"/>
          </ac:spMkLst>
        </pc:spChg>
        <pc:spChg chg="mod ord">
          <ac:chgData name="Fickbohm, Emily" userId="S::emily.fickbohm@cccs.edu::2e86c292-4a31-4c95-ba76-4465b9960eff" providerId="AD" clId="Web-{DD45D5F0-2C93-D134-BD4B-8BDFDC4860CC}" dt="2025-10-02T19:17:30.654" v="147"/>
          <ac:spMkLst>
            <pc:docMk/>
            <pc:sldMk cId="2147459172" sldId="261"/>
            <ac:spMk id="3" creationId="{2D2CD0C1-A472-EB09-B396-10A4D203E371}"/>
          </ac:spMkLst>
        </pc:spChg>
        <pc:spChg chg="add">
          <ac:chgData name="Fickbohm, Emily" userId="S::emily.fickbohm@cccs.edu::2e86c292-4a31-4c95-ba76-4465b9960eff" providerId="AD" clId="Web-{DD45D5F0-2C93-D134-BD4B-8BDFDC4860CC}" dt="2025-10-02T19:17:30.654" v="147"/>
          <ac:spMkLst>
            <pc:docMk/>
            <pc:sldMk cId="2147459172" sldId="261"/>
            <ac:spMk id="10" creationId="{1A32057F-F015-B1B2-4E3E-2307F8EFC97B}"/>
          </ac:spMkLst>
        </pc:spChg>
        <pc:picChg chg="add mod">
          <ac:chgData name="Fickbohm, Emily" userId="S::emily.fickbohm@cccs.edu::2e86c292-4a31-4c95-ba76-4465b9960eff" providerId="AD" clId="Web-{DD45D5F0-2C93-D134-BD4B-8BDFDC4860CC}" dt="2025-10-02T19:17:30.654" v="147"/>
          <ac:picMkLst>
            <pc:docMk/>
            <pc:sldMk cId="2147459172" sldId="261"/>
            <ac:picMk id="5" creationId="{1DEBDABC-9D72-39D6-5418-237EFD325C50}"/>
          </ac:picMkLst>
        </pc:picChg>
      </pc:sldChg>
      <pc:sldChg chg="addSp delSp modSp new mod setBg modClrScheme setClrOvrMap chgLayout">
        <pc:chgData name="Fickbohm, Emily" userId="S::emily.fickbohm@cccs.edu::2e86c292-4a31-4c95-ba76-4465b9960eff" providerId="AD" clId="Web-{DD45D5F0-2C93-D134-BD4B-8BDFDC4860CC}" dt="2025-10-02T19:19:30.763" v="352"/>
        <pc:sldMkLst>
          <pc:docMk/>
          <pc:sldMk cId="4176882697" sldId="262"/>
        </pc:sldMkLst>
        <pc:spChg chg="mod ord">
          <ac:chgData name="Fickbohm, Emily" userId="S::emily.fickbohm@cccs.edu::2e86c292-4a31-4c95-ba76-4465b9960eff" providerId="AD" clId="Web-{DD45D5F0-2C93-D134-BD4B-8BDFDC4860CC}" dt="2025-10-02T19:19:30.763" v="352"/>
          <ac:spMkLst>
            <pc:docMk/>
            <pc:sldMk cId="4176882697" sldId="262"/>
            <ac:spMk id="2" creationId="{8A4A15CD-EEC1-2239-1E4F-BA708DE73106}"/>
          </ac:spMkLst>
        </pc:spChg>
        <pc:spChg chg="mod ord">
          <ac:chgData name="Fickbohm, Emily" userId="S::emily.fickbohm@cccs.edu::2e86c292-4a31-4c95-ba76-4465b9960eff" providerId="AD" clId="Web-{DD45D5F0-2C93-D134-BD4B-8BDFDC4860CC}" dt="2025-10-02T19:19:30.763" v="352"/>
          <ac:spMkLst>
            <pc:docMk/>
            <pc:sldMk cId="4176882697" sldId="262"/>
            <ac:spMk id="3" creationId="{2F5913B3-9BF6-9205-6511-385BEF67E45F}"/>
          </ac:spMkLst>
        </pc:spChg>
        <pc:spChg chg="add">
          <ac:chgData name="Fickbohm, Emily" userId="S::emily.fickbohm@cccs.edu::2e86c292-4a31-4c95-ba76-4465b9960eff" providerId="AD" clId="Web-{DD45D5F0-2C93-D134-BD4B-8BDFDC4860CC}" dt="2025-10-02T19:19:30.763" v="352"/>
          <ac:spMkLst>
            <pc:docMk/>
            <pc:sldMk cId="4176882697" sldId="262"/>
            <ac:spMk id="16" creationId="{6E448DB1-4196-18A6-15DA-C72635C1B11E}"/>
          </ac:spMkLst>
        </pc:spChg>
        <pc:spChg chg="add">
          <ac:chgData name="Fickbohm, Emily" userId="S::emily.fickbohm@cccs.edu::2e86c292-4a31-4c95-ba76-4465b9960eff" providerId="AD" clId="Web-{DD45D5F0-2C93-D134-BD4B-8BDFDC4860CC}" dt="2025-10-02T19:19:30.763" v="352"/>
          <ac:spMkLst>
            <pc:docMk/>
            <pc:sldMk cId="4176882697" sldId="262"/>
            <ac:spMk id="18" creationId="{76A10D8F-D463-70E5-239B-17AD65EF433D}"/>
          </ac:spMkLst>
        </pc:spChg>
        <pc:picChg chg="add mod">
          <ac:chgData name="Fickbohm, Emily" userId="S::emily.fickbohm@cccs.edu::2e86c292-4a31-4c95-ba76-4465b9960eff" providerId="AD" clId="Web-{DD45D5F0-2C93-D134-BD4B-8BDFDC4860CC}" dt="2025-10-02T19:19:30.763" v="352"/>
          <ac:picMkLst>
            <pc:docMk/>
            <pc:sldMk cId="4176882697" sldId="262"/>
            <ac:picMk id="5" creationId="{F8385ED9-9ACD-BC0D-6D3C-A92755210200}"/>
          </ac:picMkLst>
        </pc:picChg>
      </pc:sldChg>
      <pc:sldChg chg="addSp delSp modSp new">
        <pc:chgData name="Fickbohm, Emily" userId="S::emily.fickbohm@cccs.edu::2e86c292-4a31-4c95-ba76-4465b9960eff" providerId="AD" clId="Web-{DD45D5F0-2C93-D134-BD4B-8BDFDC4860CC}" dt="2025-10-02T19:20:40.435" v="370" actId="1076"/>
        <pc:sldMkLst>
          <pc:docMk/>
          <pc:sldMk cId="3120822968" sldId="263"/>
        </pc:sldMkLst>
        <pc:spChg chg="mod">
          <ac:chgData name="Fickbohm, Emily" userId="S::emily.fickbohm@cccs.edu::2e86c292-4a31-4c95-ba76-4465b9960eff" providerId="AD" clId="Web-{DD45D5F0-2C93-D134-BD4B-8BDFDC4860CC}" dt="2025-10-02T19:20:37.107" v="368" actId="20577"/>
          <ac:spMkLst>
            <pc:docMk/>
            <pc:sldMk cId="3120822968" sldId="263"/>
            <ac:spMk id="2" creationId="{32F85270-7F8F-560E-8B3B-6C01D570F046}"/>
          </ac:spMkLst>
        </pc:spChg>
        <pc:picChg chg="add mod ord">
          <ac:chgData name="Fickbohm, Emily" userId="S::emily.fickbohm@cccs.edu::2e86c292-4a31-4c95-ba76-4465b9960eff" providerId="AD" clId="Web-{DD45D5F0-2C93-D134-BD4B-8BDFDC4860CC}" dt="2025-10-02T19:20:40.435" v="370" actId="1076"/>
          <ac:picMkLst>
            <pc:docMk/>
            <pc:sldMk cId="3120822968" sldId="263"/>
            <ac:picMk id="4" creationId="{26757B81-D470-CAF6-32D7-E355F2A63E55}"/>
          </ac:picMkLst>
        </pc:picChg>
      </pc:sldChg>
      <pc:sldChg chg="addSp modSp new mod modClrScheme chgLayout">
        <pc:chgData name="Fickbohm, Emily" userId="S::emily.fickbohm@cccs.edu::2e86c292-4a31-4c95-ba76-4465b9960eff" providerId="AD" clId="Web-{DD45D5F0-2C93-D134-BD4B-8BDFDC4860CC}" dt="2025-10-02T19:28:39.716" v="885" actId="20577"/>
        <pc:sldMkLst>
          <pc:docMk/>
          <pc:sldMk cId="1129748889" sldId="264"/>
        </pc:sldMkLst>
        <pc:spChg chg="mod ord">
          <ac:chgData name="Fickbohm, Emily" userId="S::emily.fickbohm@cccs.edu::2e86c292-4a31-4c95-ba76-4465b9960eff" providerId="AD" clId="Web-{DD45D5F0-2C93-D134-BD4B-8BDFDC4860CC}" dt="2025-10-02T19:22:16.669" v="379" actId="20577"/>
          <ac:spMkLst>
            <pc:docMk/>
            <pc:sldMk cId="1129748889" sldId="264"/>
            <ac:spMk id="2" creationId="{6A78B623-2A54-F986-88E3-BA80A2E8CE15}"/>
          </ac:spMkLst>
        </pc:spChg>
        <pc:spChg chg="mod ord">
          <ac:chgData name="Fickbohm, Emily" userId="S::emily.fickbohm@cccs.edu::2e86c292-4a31-4c95-ba76-4465b9960eff" providerId="AD" clId="Web-{DD45D5F0-2C93-D134-BD4B-8BDFDC4860CC}" dt="2025-10-02T19:28:39.716" v="885" actId="20577"/>
          <ac:spMkLst>
            <pc:docMk/>
            <pc:sldMk cId="1129748889" sldId="264"/>
            <ac:spMk id="3" creationId="{117EB461-1AD0-908D-9347-7068E7246061}"/>
          </ac:spMkLst>
        </pc:spChg>
        <pc:spChg chg="add mod">
          <ac:chgData name="Fickbohm, Emily" userId="S::emily.fickbohm@cccs.edu::2e86c292-4a31-4c95-ba76-4465b9960eff" providerId="AD" clId="Web-{DD45D5F0-2C93-D134-BD4B-8BDFDC4860CC}" dt="2025-10-02T19:26:16.044" v="609" actId="1076"/>
          <ac:spMkLst>
            <pc:docMk/>
            <pc:sldMk cId="1129748889" sldId="264"/>
            <ac:spMk id="4" creationId="{3381A273-CDAD-9CB1-7FA5-F29509A0397A}"/>
          </ac:spMkLst>
        </pc:spChg>
      </pc:sldChg>
      <pc:sldChg chg="modSp new">
        <pc:chgData name="Fickbohm, Emily" userId="S::emily.fickbohm@cccs.edu::2e86c292-4a31-4c95-ba76-4465b9960eff" providerId="AD" clId="Web-{DD45D5F0-2C93-D134-BD4B-8BDFDC4860CC}" dt="2025-10-02T19:32:41.246" v="904" actId="20577"/>
        <pc:sldMkLst>
          <pc:docMk/>
          <pc:sldMk cId="2107491270" sldId="265"/>
        </pc:sldMkLst>
      </pc:sldChg>
      <pc:sldChg chg="modSp new">
        <pc:chgData name="Fickbohm, Emily" userId="S::emily.fickbohm@cccs.edu::2e86c292-4a31-4c95-ba76-4465b9960eff" providerId="AD" clId="Web-{DD45D5F0-2C93-D134-BD4B-8BDFDC4860CC}" dt="2025-10-02T19:37:06.449" v="917" actId="20577"/>
        <pc:sldMkLst>
          <pc:docMk/>
          <pc:sldMk cId="3376165339" sldId="266"/>
        </pc:sldMkLst>
        <pc:spChg chg="mod">
          <ac:chgData name="Fickbohm, Emily" userId="S::emily.fickbohm@cccs.edu::2e86c292-4a31-4c95-ba76-4465b9960eff" providerId="AD" clId="Web-{DD45D5F0-2C93-D134-BD4B-8BDFDC4860CC}" dt="2025-10-02T19:37:06.449" v="917" actId="20577"/>
          <ac:spMkLst>
            <pc:docMk/>
            <pc:sldMk cId="3376165339" sldId="266"/>
            <ac:spMk id="2" creationId="{35949920-AB4D-B494-FEE1-3CA3CBF8450F}"/>
          </ac:spMkLst>
        </pc:spChg>
      </pc:sldChg>
      <pc:sldChg chg="modSp new">
        <pc:chgData name="Fickbohm, Emily" userId="S::emily.fickbohm@cccs.edu::2e86c292-4a31-4c95-ba76-4465b9960eff" providerId="AD" clId="Web-{DD45D5F0-2C93-D134-BD4B-8BDFDC4860CC}" dt="2025-10-02T19:49:32.541" v="928" actId="20577"/>
        <pc:sldMkLst>
          <pc:docMk/>
          <pc:sldMk cId="3193993107" sldId="267"/>
        </pc:sldMkLst>
        <pc:spChg chg="mod">
          <ac:chgData name="Fickbohm, Emily" userId="S::emily.fickbohm@cccs.edu::2e86c292-4a31-4c95-ba76-4465b9960eff" providerId="AD" clId="Web-{DD45D5F0-2C93-D134-BD4B-8BDFDC4860CC}" dt="2025-10-02T19:49:32.541" v="928" actId="20577"/>
          <ac:spMkLst>
            <pc:docMk/>
            <pc:sldMk cId="3193993107" sldId="267"/>
            <ac:spMk id="2" creationId="{F840B4AF-8055-DE7B-E9D3-4C8E82EE370F}"/>
          </ac:spMkLst>
        </pc:spChg>
      </pc:sldChg>
      <pc:sldChg chg="modSp add replId">
        <pc:chgData name="Fickbohm, Emily" userId="S::emily.fickbohm@cccs.edu::2e86c292-4a31-4c95-ba76-4465b9960eff" providerId="AD" clId="Web-{DD45D5F0-2C93-D134-BD4B-8BDFDC4860CC}" dt="2025-10-02T19:51:51.306" v="1067" actId="1076"/>
        <pc:sldMkLst>
          <pc:docMk/>
          <pc:sldMk cId="742303495" sldId="269"/>
        </pc:sldMkLst>
        <pc:spChg chg="mod">
          <ac:chgData name="Fickbohm, Emily" userId="S::emily.fickbohm@cccs.edu::2e86c292-4a31-4c95-ba76-4465b9960eff" providerId="AD" clId="Web-{DD45D5F0-2C93-D134-BD4B-8BDFDC4860CC}" dt="2025-10-02T19:51:51.306" v="1067" actId="1076"/>
          <ac:spMkLst>
            <pc:docMk/>
            <pc:sldMk cId="742303495" sldId="269"/>
            <ac:spMk id="2" creationId="{A7A63A5B-CBED-E35D-4B53-54B2AC1C28F3}"/>
          </ac:spMkLst>
        </pc:spChg>
        <pc:spChg chg="mod">
          <ac:chgData name="Fickbohm, Emily" userId="S::emily.fickbohm@cccs.edu::2e86c292-4a31-4c95-ba76-4465b9960eff" providerId="AD" clId="Web-{DD45D5F0-2C93-D134-BD4B-8BDFDC4860CC}" dt="2025-10-02T19:51:36.947" v="1064" actId="14100"/>
          <ac:spMkLst>
            <pc:docMk/>
            <pc:sldMk cId="742303495" sldId="269"/>
            <ac:spMk id="3" creationId="{EBFCE665-8247-D089-F078-C5ED88D773A4}"/>
          </ac:spMkLst>
        </pc:spChg>
      </pc:sldChg>
      <pc:sldChg chg="modSp new mod modClrScheme chgLayout">
        <pc:chgData name="Fickbohm, Emily" userId="S::emily.fickbohm@cccs.edu::2e86c292-4a31-4c95-ba76-4465b9960eff" providerId="AD" clId="Web-{DD45D5F0-2C93-D134-BD4B-8BDFDC4860CC}" dt="2025-10-02T19:52:33.884" v="1074" actId="20577"/>
        <pc:sldMkLst>
          <pc:docMk/>
          <pc:sldMk cId="1769475623" sldId="270"/>
        </pc:sldMkLst>
        <pc:spChg chg="mod ord">
          <ac:chgData name="Fickbohm, Emily" userId="S::emily.fickbohm@cccs.edu::2e86c292-4a31-4c95-ba76-4465b9960eff" providerId="AD" clId="Web-{DD45D5F0-2C93-D134-BD4B-8BDFDC4860CC}" dt="2025-10-02T19:52:33.884" v="1074" actId="20577"/>
          <ac:spMkLst>
            <pc:docMk/>
            <pc:sldMk cId="1769475623" sldId="270"/>
            <ac:spMk id="2" creationId="{63D28B30-D5F9-AB23-A531-E94CFDE67DE8}"/>
          </ac:spMkLst>
        </pc:spChg>
      </pc:sldChg>
      <pc:sldChg chg="addSp delSp modSp new">
        <pc:chgData name="Fickbohm, Emily" userId="S::emily.fickbohm@cccs.edu::2e86c292-4a31-4c95-ba76-4465b9960eff" providerId="AD" clId="Web-{DD45D5F0-2C93-D134-BD4B-8BDFDC4860CC}" dt="2025-10-02T20:03:11.571" v="1236" actId="20577"/>
        <pc:sldMkLst>
          <pc:docMk/>
          <pc:sldMk cId="4167061573" sldId="271"/>
        </pc:sldMkLst>
        <pc:spChg chg="mod">
          <ac:chgData name="Fickbohm, Emily" userId="S::emily.fickbohm@cccs.edu::2e86c292-4a31-4c95-ba76-4465b9960eff" providerId="AD" clId="Web-{DD45D5F0-2C93-D134-BD4B-8BDFDC4860CC}" dt="2025-10-02T19:56:15.103" v="1133" actId="20577"/>
          <ac:spMkLst>
            <pc:docMk/>
            <pc:sldMk cId="4167061573" sldId="271"/>
            <ac:spMk id="2" creationId="{AB1666C4-052B-088A-6294-9E088A3003B4}"/>
          </ac:spMkLst>
        </pc:spChg>
        <pc:spChg chg="add mod">
          <ac:chgData name="Fickbohm, Emily" userId="S::emily.fickbohm@cccs.edu::2e86c292-4a31-4c95-ba76-4465b9960eff" providerId="AD" clId="Web-{DD45D5F0-2C93-D134-BD4B-8BDFDC4860CC}" dt="2025-10-02T20:00:30.290" v="1227" actId="1076"/>
          <ac:spMkLst>
            <pc:docMk/>
            <pc:sldMk cId="4167061573" sldId="271"/>
            <ac:spMk id="4" creationId="{3B85D47B-5687-02F9-207F-AE29A41A60A9}"/>
          </ac:spMkLst>
        </pc:spChg>
        <pc:graphicFrameChg chg="add modGraphic">
          <ac:chgData name="Fickbohm, Emily" userId="S::emily.fickbohm@cccs.edu::2e86c292-4a31-4c95-ba76-4465b9960eff" providerId="AD" clId="Web-{DD45D5F0-2C93-D134-BD4B-8BDFDC4860CC}" dt="2025-10-02T20:03:11.571" v="1236" actId="20577"/>
          <ac:graphicFrameMkLst>
            <pc:docMk/>
            <pc:sldMk cId="4167061573" sldId="271"/>
            <ac:graphicFrameMk id="6" creationId="{B1FA10C9-CE03-9FC1-3EFD-C3D24E2681C6}"/>
          </ac:graphicFrameMkLst>
        </pc:graphicFrameChg>
      </pc:sldChg>
      <pc:sldChg chg="addSp modSp new mod modClrScheme chgLayout">
        <pc:chgData name="Fickbohm, Emily" userId="S::emily.fickbohm@cccs.edu::2e86c292-4a31-4c95-ba76-4465b9960eff" providerId="AD" clId="Web-{DD45D5F0-2C93-D134-BD4B-8BDFDC4860CC}" dt="2025-10-02T19:59:19.196" v="1225" actId="20577"/>
        <pc:sldMkLst>
          <pc:docMk/>
          <pc:sldMk cId="3056470660" sldId="272"/>
        </pc:sldMkLst>
        <pc:spChg chg="mod ord">
          <ac:chgData name="Fickbohm, Emily" userId="S::emily.fickbohm@cccs.edu::2e86c292-4a31-4c95-ba76-4465b9960eff" providerId="AD" clId="Web-{DD45D5F0-2C93-D134-BD4B-8BDFDC4860CC}" dt="2025-10-02T19:58:42.181" v="1162"/>
          <ac:spMkLst>
            <pc:docMk/>
            <pc:sldMk cId="3056470660" sldId="272"/>
            <ac:spMk id="2" creationId="{35A3A9CD-FECF-08CD-5ED3-3BAF57608C0A}"/>
          </ac:spMkLst>
        </pc:spChg>
        <pc:spChg chg="mod ord">
          <ac:chgData name="Fickbohm, Emily" userId="S::emily.fickbohm@cccs.edu::2e86c292-4a31-4c95-ba76-4465b9960eff" providerId="AD" clId="Web-{DD45D5F0-2C93-D134-BD4B-8BDFDC4860CC}" dt="2025-10-02T19:58:59.446" v="1202" actId="20577"/>
          <ac:spMkLst>
            <pc:docMk/>
            <pc:sldMk cId="3056470660" sldId="272"/>
            <ac:spMk id="3" creationId="{119D6311-9DF7-7A6F-963B-60C2A4A5395F}"/>
          </ac:spMkLst>
        </pc:spChg>
        <pc:spChg chg="add mod ord">
          <ac:chgData name="Fickbohm, Emily" userId="S::emily.fickbohm@cccs.edu::2e86c292-4a31-4c95-ba76-4465b9960eff" providerId="AD" clId="Web-{DD45D5F0-2C93-D134-BD4B-8BDFDC4860CC}" dt="2025-10-02T19:59:19.196" v="1225" actId="20577"/>
          <ac:spMkLst>
            <pc:docMk/>
            <pc:sldMk cId="3056470660" sldId="272"/>
            <ac:spMk id="4" creationId="{B79F8D2D-B5CF-E337-4C0F-AA7FAF1A21EE}"/>
          </ac:spMkLst>
        </pc:spChg>
      </pc:sldChg>
      <pc:sldMasterChg chg="add addSldLayout">
        <pc:chgData name="Fickbohm, Emily" userId="S::emily.fickbohm@cccs.edu::2e86c292-4a31-4c95-ba76-4465b9960eff" providerId="AD" clId="Web-{DD45D5F0-2C93-D134-BD4B-8BDFDC4860CC}" dt="2025-10-02T18:59:42.094" v="10"/>
        <pc:sldMasterMkLst>
          <pc:docMk/>
          <pc:sldMasterMk cId="2890594217" sldId="2147483695"/>
        </pc:sldMasterMkLst>
        <pc:sldLayoutChg chg="add">
          <pc:chgData name="Fickbohm, Emily" userId="S::emily.fickbohm@cccs.edu::2e86c292-4a31-4c95-ba76-4465b9960eff" providerId="AD" clId="Web-{DD45D5F0-2C93-D134-BD4B-8BDFDC4860CC}" dt="2025-10-02T18:59:42.094" v="10"/>
          <pc:sldLayoutMkLst>
            <pc:docMk/>
            <pc:sldMasterMk cId="2890594217" sldId="2147483695"/>
            <pc:sldLayoutMk cId="833841856" sldId="2147483684"/>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1343489621" sldId="2147483685"/>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4127790206" sldId="2147483686"/>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2744457277" sldId="2147483687"/>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95157335" sldId="2147483688"/>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1065516622" sldId="2147483689"/>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912943873" sldId="2147483690"/>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15259784" sldId="2147483691"/>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1952929702" sldId="2147483692"/>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1741888542" sldId="2147483693"/>
          </pc:sldLayoutMkLst>
        </pc:sldLayoutChg>
        <pc:sldLayoutChg chg="add">
          <pc:chgData name="Fickbohm, Emily" userId="S::emily.fickbohm@cccs.edu::2e86c292-4a31-4c95-ba76-4465b9960eff" providerId="AD" clId="Web-{DD45D5F0-2C93-D134-BD4B-8BDFDC4860CC}" dt="2025-10-02T18:59:42.094" v="10"/>
          <pc:sldLayoutMkLst>
            <pc:docMk/>
            <pc:sldMasterMk cId="2890594217" sldId="2147483695"/>
            <pc:sldLayoutMk cId="3059616851" sldId="2147483694"/>
          </pc:sldLayoutMkLst>
        </pc:sldLayoutChg>
      </pc:sldMasterChg>
    </pc:docChg>
  </pc:docChgLst>
  <pc:docChgLst>
    <pc:chgData name="Fickbohm, Emily" userId="S::emily.fickbohm@cccs.edu::2e86c292-4a31-4c95-ba76-4465b9960eff" providerId="AD" clId="Web-{89B3ACF9-A427-E450-BD1D-88DFD35969AF}"/>
    <pc:docChg chg="addSld modSld">
      <pc:chgData name="Fickbohm, Emily" userId="S::emily.fickbohm@cccs.edu::2e86c292-4a31-4c95-ba76-4465b9960eff" providerId="AD" clId="Web-{89B3ACF9-A427-E450-BD1D-88DFD35969AF}" dt="2025-10-07T20:57:23.897" v="2716" actId="1076"/>
      <pc:docMkLst>
        <pc:docMk/>
      </pc:docMkLst>
      <pc:sldChg chg="addSp delSp modSp">
        <pc:chgData name="Fickbohm, Emily" userId="S::emily.fickbohm@cccs.edu::2e86c292-4a31-4c95-ba76-4465b9960eff" providerId="AD" clId="Web-{89B3ACF9-A427-E450-BD1D-88DFD35969AF}" dt="2025-10-07T18:43:56.538" v="2490" actId="20577"/>
        <pc:sldMkLst>
          <pc:docMk/>
          <pc:sldMk cId="109857222" sldId="256"/>
        </pc:sldMkLst>
        <pc:spChg chg="mod">
          <ac:chgData name="Fickbohm, Emily" userId="S::emily.fickbohm@cccs.edu::2e86c292-4a31-4c95-ba76-4465b9960eff" providerId="AD" clId="Web-{89B3ACF9-A427-E450-BD1D-88DFD35969AF}" dt="2025-10-07T18:43:48.382" v="2474"/>
          <ac:spMkLst>
            <pc:docMk/>
            <pc:sldMk cId="109857222" sldId="256"/>
            <ac:spMk id="2" creationId="{00000000-0000-0000-0000-000000000000}"/>
          </ac:spMkLst>
        </pc:spChg>
        <pc:spChg chg="mod">
          <ac:chgData name="Fickbohm, Emily" userId="S::emily.fickbohm@cccs.edu::2e86c292-4a31-4c95-ba76-4465b9960eff" providerId="AD" clId="Web-{89B3ACF9-A427-E450-BD1D-88DFD35969AF}" dt="2025-10-07T18:43:56.538" v="2490" actId="20577"/>
          <ac:spMkLst>
            <pc:docMk/>
            <pc:sldMk cId="109857222" sldId="256"/>
            <ac:spMk id="3" creationId="{00000000-0000-0000-0000-000000000000}"/>
          </ac:spMkLst>
        </pc:spChg>
        <pc:spChg chg="add">
          <ac:chgData name="Fickbohm, Emily" userId="S::emily.fickbohm@cccs.edu::2e86c292-4a31-4c95-ba76-4465b9960eff" providerId="AD" clId="Web-{89B3ACF9-A427-E450-BD1D-88DFD35969AF}" dt="2025-10-07T18:43:48.382" v="2474"/>
          <ac:spMkLst>
            <pc:docMk/>
            <pc:sldMk cId="109857222" sldId="256"/>
            <ac:spMk id="16" creationId="{D1BA7680-B1FB-4B6B-2155-45DD5D6C4CF8}"/>
          </ac:spMkLst>
        </pc:spChg>
        <pc:spChg chg="add">
          <ac:chgData name="Fickbohm, Emily" userId="S::emily.fickbohm@cccs.edu::2e86c292-4a31-4c95-ba76-4465b9960eff" providerId="AD" clId="Web-{89B3ACF9-A427-E450-BD1D-88DFD35969AF}" dt="2025-10-07T18:43:48.382" v="2474"/>
          <ac:spMkLst>
            <pc:docMk/>
            <pc:sldMk cId="109857222" sldId="256"/>
            <ac:spMk id="18" creationId="{A9CCD9CD-49AE-3D3E-923B-81ECD3FBF75F}"/>
          </ac:spMkLst>
        </pc:spChg>
        <pc:picChg chg="mod">
          <ac:chgData name="Fickbohm, Emily" userId="S::emily.fickbohm@cccs.edu::2e86c292-4a31-4c95-ba76-4465b9960eff" providerId="AD" clId="Web-{89B3ACF9-A427-E450-BD1D-88DFD35969AF}" dt="2025-10-07T18:43:48.382" v="2474"/>
          <ac:picMkLst>
            <pc:docMk/>
            <pc:sldMk cId="109857222" sldId="256"/>
            <ac:picMk id="4" creationId="{4251D128-F56F-7888-7206-F24CE814F81B}"/>
          </ac:picMkLst>
        </pc:picChg>
      </pc:sldChg>
      <pc:sldChg chg="addSp delSp modSp mod setBg">
        <pc:chgData name="Fickbohm, Emily" userId="S::emily.fickbohm@cccs.edu::2e86c292-4a31-4c95-ba76-4465b9960eff" providerId="AD" clId="Web-{89B3ACF9-A427-E450-BD1D-88DFD35969AF}" dt="2025-10-07T18:43:36.725" v="2473" actId="20577"/>
        <pc:sldMkLst>
          <pc:docMk/>
          <pc:sldMk cId="2899973537" sldId="257"/>
        </pc:sldMkLst>
        <pc:spChg chg="mod">
          <ac:chgData name="Fickbohm, Emily" userId="S::emily.fickbohm@cccs.edu::2e86c292-4a31-4c95-ba76-4465b9960eff" providerId="AD" clId="Web-{89B3ACF9-A427-E450-BD1D-88DFD35969AF}" dt="2025-10-07T18:43:36.725" v="2473" actId="20577"/>
          <ac:spMkLst>
            <pc:docMk/>
            <pc:sldMk cId="2899973537" sldId="257"/>
            <ac:spMk id="2" creationId="{545D3571-0D62-77C7-1432-85C8C767A217}"/>
          </ac:spMkLst>
        </pc:spChg>
        <pc:spChg chg="add">
          <ac:chgData name="Fickbohm, Emily" userId="S::emily.fickbohm@cccs.edu::2e86c292-4a31-4c95-ba76-4465b9960eff" providerId="AD" clId="Web-{89B3ACF9-A427-E450-BD1D-88DFD35969AF}" dt="2025-10-07T18:43:31.850" v="2471"/>
          <ac:spMkLst>
            <pc:docMk/>
            <pc:sldMk cId="2899973537" sldId="257"/>
            <ac:spMk id="11" creationId="{0CE700A5-EB44-D5CA-B557-CF2C29EE6E1F}"/>
          </ac:spMkLst>
        </pc:spChg>
        <pc:picChg chg="add mod ord">
          <ac:chgData name="Fickbohm, Emily" userId="S::emily.fickbohm@cccs.edu::2e86c292-4a31-4c95-ba76-4465b9960eff" providerId="AD" clId="Web-{89B3ACF9-A427-E450-BD1D-88DFD35969AF}" dt="2025-10-07T18:43:31.850" v="2471"/>
          <ac:picMkLst>
            <pc:docMk/>
            <pc:sldMk cId="2899973537" sldId="257"/>
            <ac:picMk id="4" creationId="{4EE045D6-A335-6FB6-94CB-6B07D0A17139}"/>
          </ac:picMkLst>
        </pc:picChg>
        <pc:picChg chg="add mod">
          <ac:chgData name="Fickbohm, Emily" userId="S::emily.fickbohm@cccs.edu::2e86c292-4a31-4c95-ba76-4465b9960eff" providerId="AD" clId="Web-{89B3ACF9-A427-E450-BD1D-88DFD35969AF}" dt="2025-10-07T18:43:31.850" v="2471"/>
          <ac:picMkLst>
            <pc:docMk/>
            <pc:sldMk cId="2899973537" sldId="257"/>
            <ac:picMk id="5" creationId="{1FDCDA63-5A62-E863-BE99-EA7509728EBD}"/>
          </ac:picMkLst>
        </pc:picChg>
        <pc:picChg chg="add mod">
          <ac:chgData name="Fickbohm, Emily" userId="S::emily.fickbohm@cccs.edu::2e86c292-4a31-4c95-ba76-4465b9960eff" providerId="AD" clId="Web-{89B3ACF9-A427-E450-BD1D-88DFD35969AF}" dt="2025-10-07T18:43:31.850" v="2471"/>
          <ac:picMkLst>
            <pc:docMk/>
            <pc:sldMk cId="2899973537" sldId="257"/>
            <ac:picMk id="6" creationId="{3C084580-04E4-1565-55F6-6AB418D0F592}"/>
          </ac:picMkLst>
        </pc:picChg>
      </pc:sldChg>
      <pc:sldChg chg="modSp">
        <pc:chgData name="Fickbohm, Emily" userId="S::emily.fickbohm@cccs.edu::2e86c292-4a31-4c95-ba76-4465b9960eff" providerId="AD" clId="Web-{89B3ACF9-A427-E450-BD1D-88DFD35969AF}" dt="2025-10-07T20:51:53.145" v="2688" actId="20577"/>
        <pc:sldMkLst>
          <pc:docMk/>
          <pc:sldMk cId="1504066369" sldId="260"/>
        </pc:sldMkLst>
        <pc:spChg chg="mod">
          <ac:chgData name="Fickbohm, Emily" userId="S::emily.fickbohm@cccs.edu::2e86c292-4a31-4c95-ba76-4465b9960eff" providerId="AD" clId="Web-{89B3ACF9-A427-E450-BD1D-88DFD35969AF}" dt="2025-10-07T20:51:53.145" v="2688" actId="20577"/>
          <ac:spMkLst>
            <pc:docMk/>
            <pc:sldMk cId="1504066369" sldId="260"/>
            <ac:spMk id="3" creationId="{2E467723-9994-33C8-B60B-D0C725EBED24}"/>
          </ac:spMkLst>
        </pc:spChg>
      </pc:sldChg>
      <pc:sldChg chg="addSp modSp mod setBg">
        <pc:chgData name="Fickbohm, Emily" userId="S::emily.fickbohm@cccs.edu::2e86c292-4a31-4c95-ba76-4465b9960eff" providerId="AD" clId="Web-{89B3ACF9-A427-E450-BD1D-88DFD35969AF}" dt="2025-10-07T15:50:27.082" v="10"/>
        <pc:sldMkLst>
          <pc:docMk/>
          <pc:sldMk cId="3120822968" sldId="263"/>
        </pc:sldMkLst>
        <pc:spChg chg="mod">
          <ac:chgData name="Fickbohm, Emily" userId="S::emily.fickbohm@cccs.edu::2e86c292-4a31-4c95-ba76-4465b9960eff" providerId="AD" clId="Web-{89B3ACF9-A427-E450-BD1D-88DFD35969AF}" dt="2025-10-07T15:50:27.082" v="10"/>
          <ac:spMkLst>
            <pc:docMk/>
            <pc:sldMk cId="3120822968" sldId="263"/>
            <ac:spMk id="2" creationId="{32F85270-7F8F-560E-8B3B-6C01D570F046}"/>
          </ac:spMkLst>
        </pc:spChg>
        <pc:spChg chg="add">
          <ac:chgData name="Fickbohm, Emily" userId="S::emily.fickbohm@cccs.edu::2e86c292-4a31-4c95-ba76-4465b9960eff" providerId="AD" clId="Web-{89B3ACF9-A427-E450-BD1D-88DFD35969AF}" dt="2025-10-07T15:50:27.082" v="10"/>
          <ac:spMkLst>
            <pc:docMk/>
            <pc:sldMk cId="3120822968" sldId="263"/>
            <ac:spMk id="9" creationId="{5AB5C7EE-A919-646B-4F86-BACCBC52D961}"/>
          </ac:spMkLst>
        </pc:spChg>
        <pc:picChg chg="mod">
          <ac:chgData name="Fickbohm, Emily" userId="S::emily.fickbohm@cccs.edu::2e86c292-4a31-4c95-ba76-4465b9960eff" providerId="AD" clId="Web-{89B3ACF9-A427-E450-BD1D-88DFD35969AF}" dt="2025-10-07T15:50:27.082" v="10"/>
          <ac:picMkLst>
            <pc:docMk/>
            <pc:sldMk cId="3120822968" sldId="263"/>
            <ac:picMk id="4" creationId="{26757B81-D470-CAF6-32D7-E355F2A63E55}"/>
          </ac:picMkLst>
        </pc:picChg>
      </pc:sldChg>
      <pc:sldChg chg="addSp delSp modSp mod setBg">
        <pc:chgData name="Fickbohm, Emily" userId="S::emily.fickbohm@cccs.edu::2e86c292-4a31-4c95-ba76-4465b9960eff" providerId="AD" clId="Web-{89B3ACF9-A427-E450-BD1D-88DFD35969AF}" dt="2025-10-07T17:43:04.651" v="883"/>
        <pc:sldMkLst>
          <pc:docMk/>
          <pc:sldMk cId="2107491270" sldId="265"/>
        </pc:sldMkLst>
        <pc:spChg chg="add">
          <ac:chgData name="Fickbohm, Emily" userId="S::emily.fickbohm@cccs.edu::2e86c292-4a31-4c95-ba76-4465b9960eff" providerId="AD" clId="Web-{89B3ACF9-A427-E450-BD1D-88DFD35969AF}" dt="2025-10-07T17:43:04.651" v="883"/>
          <ac:spMkLst>
            <pc:docMk/>
            <pc:sldMk cId="2107491270" sldId="265"/>
            <ac:spMk id="9" creationId="{3D36440C-7C9F-AD70-A0D7-E58EE8D4D96E}"/>
          </ac:spMkLst>
        </pc:spChg>
        <pc:picChg chg="add mod ord">
          <ac:chgData name="Fickbohm, Emily" userId="S::emily.fickbohm@cccs.edu::2e86c292-4a31-4c95-ba76-4465b9960eff" providerId="AD" clId="Web-{89B3ACF9-A427-E450-BD1D-88DFD35969AF}" dt="2025-10-07T17:43:04.651" v="883"/>
          <ac:picMkLst>
            <pc:docMk/>
            <pc:sldMk cId="2107491270" sldId="265"/>
            <ac:picMk id="4" creationId="{14105C07-D438-CE1F-EE06-AE2E0A28B2CF}"/>
          </ac:picMkLst>
        </pc:picChg>
      </pc:sldChg>
      <pc:sldChg chg="addSp delSp modSp mod setBg modNotes">
        <pc:chgData name="Fickbohm, Emily" userId="S::emily.fickbohm@cccs.edu::2e86c292-4a31-4c95-ba76-4465b9960eff" providerId="AD" clId="Web-{89B3ACF9-A427-E450-BD1D-88DFD35969AF}" dt="2025-10-07T17:57:11.018" v="1776"/>
        <pc:sldMkLst>
          <pc:docMk/>
          <pc:sldMk cId="3376165339" sldId="266"/>
        </pc:sldMkLst>
        <pc:spChg chg="mod">
          <ac:chgData name="Fickbohm, Emily" userId="S::emily.fickbohm@cccs.edu::2e86c292-4a31-4c95-ba76-4465b9960eff" providerId="AD" clId="Web-{89B3ACF9-A427-E450-BD1D-88DFD35969AF}" dt="2025-10-07T17:56:25.329" v="1682"/>
          <ac:spMkLst>
            <pc:docMk/>
            <pc:sldMk cId="3376165339" sldId="266"/>
            <ac:spMk id="2" creationId="{35949920-AB4D-B494-FEE1-3CA3CBF8450F}"/>
          </ac:spMkLst>
        </pc:spChg>
        <pc:spChg chg="add">
          <ac:chgData name="Fickbohm, Emily" userId="S::emily.fickbohm@cccs.edu::2e86c292-4a31-4c95-ba76-4465b9960eff" providerId="AD" clId="Web-{89B3ACF9-A427-E450-BD1D-88DFD35969AF}" dt="2025-10-07T17:56:25.329" v="1682"/>
          <ac:spMkLst>
            <pc:docMk/>
            <pc:sldMk cId="3376165339" sldId="266"/>
            <ac:spMk id="14" creationId="{600DC1B0-7E1A-BD02-3F93-19E6B1B75075}"/>
          </ac:spMkLst>
        </pc:spChg>
        <pc:graphicFrameChg chg="add">
          <ac:chgData name="Fickbohm, Emily" userId="S::emily.fickbohm@cccs.edu::2e86c292-4a31-4c95-ba76-4465b9960eff" providerId="AD" clId="Web-{89B3ACF9-A427-E450-BD1D-88DFD35969AF}" dt="2025-10-07T17:56:25.329" v="1682"/>
          <ac:graphicFrameMkLst>
            <pc:docMk/>
            <pc:sldMk cId="3376165339" sldId="266"/>
            <ac:graphicFrameMk id="15" creationId="{BB2B3598-EAC1-F2C3-2BDE-BA5279647D58}"/>
          </ac:graphicFrameMkLst>
        </pc:graphicFrameChg>
      </pc:sldChg>
      <pc:sldChg chg="addSp delSp modSp mod setBg modNotes">
        <pc:chgData name="Fickbohm, Emily" userId="S::emily.fickbohm@cccs.edu::2e86c292-4a31-4c95-ba76-4465b9960eff" providerId="AD" clId="Web-{89B3ACF9-A427-E450-BD1D-88DFD35969AF}" dt="2025-10-07T18:04:17.206" v="2338"/>
        <pc:sldMkLst>
          <pc:docMk/>
          <pc:sldMk cId="3193993107" sldId="267"/>
        </pc:sldMkLst>
        <pc:spChg chg="mod">
          <ac:chgData name="Fickbohm, Emily" userId="S::emily.fickbohm@cccs.edu::2e86c292-4a31-4c95-ba76-4465b9960eff" providerId="AD" clId="Web-{89B3ACF9-A427-E450-BD1D-88DFD35969AF}" dt="2025-10-07T18:01:26.733" v="2067"/>
          <ac:spMkLst>
            <pc:docMk/>
            <pc:sldMk cId="3193993107" sldId="267"/>
            <ac:spMk id="2" creationId="{F840B4AF-8055-DE7B-E9D3-4C8E82EE370F}"/>
          </ac:spMkLst>
        </pc:spChg>
        <pc:spChg chg="add">
          <ac:chgData name="Fickbohm, Emily" userId="S::emily.fickbohm@cccs.edu::2e86c292-4a31-4c95-ba76-4465b9960eff" providerId="AD" clId="Web-{89B3ACF9-A427-E450-BD1D-88DFD35969AF}" dt="2025-10-07T18:01:26.733" v="2067"/>
          <ac:spMkLst>
            <pc:docMk/>
            <pc:sldMk cId="3193993107" sldId="267"/>
            <ac:spMk id="9" creationId="{951922D2-D397-9EA4-A66D-55B0884D1A6A}"/>
          </ac:spMkLst>
        </pc:spChg>
        <pc:graphicFrameChg chg="add">
          <ac:chgData name="Fickbohm, Emily" userId="S::emily.fickbohm@cccs.edu::2e86c292-4a31-4c95-ba76-4465b9960eff" providerId="AD" clId="Web-{89B3ACF9-A427-E450-BD1D-88DFD35969AF}" dt="2025-10-07T18:01:26.733" v="2067"/>
          <ac:graphicFrameMkLst>
            <pc:docMk/>
            <pc:sldMk cId="3193993107" sldId="267"/>
            <ac:graphicFrameMk id="5" creationId="{3AAC799D-0CD8-5CE2-59B7-67E4A49EC0EA}"/>
          </ac:graphicFrameMkLst>
        </pc:graphicFrameChg>
      </pc:sldChg>
      <pc:sldChg chg="modSp">
        <pc:chgData name="Fickbohm, Emily" userId="S::emily.fickbohm@cccs.edu::2e86c292-4a31-4c95-ba76-4465b9960eff" providerId="AD" clId="Web-{89B3ACF9-A427-E450-BD1D-88DFD35969AF}" dt="2025-10-07T18:05:14.848" v="2397" actId="20577"/>
        <pc:sldMkLst>
          <pc:docMk/>
          <pc:sldMk cId="742303495" sldId="269"/>
        </pc:sldMkLst>
        <pc:spChg chg="mod">
          <ac:chgData name="Fickbohm, Emily" userId="S::emily.fickbohm@cccs.edu::2e86c292-4a31-4c95-ba76-4465b9960eff" providerId="AD" clId="Web-{89B3ACF9-A427-E450-BD1D-88DFD35969AF}" dt="2025-10-07T18:05:14.848" v="2397" actId="20577"/>
          <ac:spMkLst>
            <pc:docMk/>
            <pc:sldMk cId="742303495" sldId="269"/>
            <ac:spMk id="3" creationId="{EBFCE665-8247-D089-F078-C5ED88D773A4}"/>
          </ac:spMkLst>
        </pc:spChg>
      </pc:sldChg>
      <pc:sldChg chg="addSp delSp modSp modNotes">
        <pc:chgData name="Fickbohm, Emily" userId="S::emily.fickbohm@cccs.edu::2e86c292-4a31-4c95-ba76-4465b9960eff" providerId="AD" clId="Web-{89B3ACF9-A427-E450-BD1D-88DFD35969AF}" dt="2025-10-07T18:39:34.638" v="2452" actId="1076"/>
        <pc:sldMkLst>
          <pc:docMk/>
          <pc:sldMk cId="1769475623" sldId="270"/>
        </pc:sldMkLst>
        <pc:picChg chg="add mod ord">
          <ac:chgData name="Fickbohm, Emily" userId="S::emily.fickbohm@cccs.edu::2e86c292-4a31-4c95-ba76-4465b9960eff" providerId="AD" clId="Web-{89B3ACF9-A427-E450-BD1D-88DFD35969AF}" dt="2025-10-07T18:38:48.901" v="2449" actId="1076"/>
          <ac:picMkLst>
            <pc:docMk/>
            <pc:sldMk cId="1769475623" sldId="270"/>
            <ac:picMk id="4" creationId="{EF18B200-F1DD-5A86-750D-5C2F92F695BD}"/>
          </ac:picMkLst>
        </pc:picChg>
        <pc:picChg chg="add mod">
          <ac:chgData name="Fickbohm, Emily" userId="S::emily.fickbohm@cccs.edu::2e86c292-4a31-4c95-ba76-4465b9960eff" providerId="AD" clId="Web-{89B3ACF9-A427-E450-BD1D-88DFD35969AF}" dt="2025-10-07T18:36:24.221" v="2441" actId="14100"/>
          <ac:picMkLst>
            <pc:docMk/>
            <pc:sldMk cId="1769475623" sldId="270"/>
            <ac:picMk id="5" creationId="{2780A3F9-9BFC-445A-5AB3-E6979B24C71B}"/>
          </ac:picMkLst>
        </pc:picChg>
        <pc:picChg chg="add mod">
          <ac:chgData name="Fickbohm, Emily" userId="S::emily.fickbohm@cccs.edu::2e86c292-4a31-4c95-ba76-4465b9960eff" providerId="AD" clId="Web-{89B3ACF9-A427-E450-BD1D-88DFD35969AF}" dt="2025-10-07T18:39:31.513" v="2451" actId="1076"/>
          <ac:picMkLst>
            <pc:docMk/>
            <pc:sldMk cId="1769475623" sldId="270"/>
            <ac:picMk id="6" creationId="{2B7DB73C-AC72-DB60-35C3-6771A1A00AAE}"/>
          </ac:picMkLst>
        </pc:picChg>
        <pc:picChg chg="add mod">
          <ac:chgData name="Fickbohm, Emily" userId="S::emily.fickbohm@cccs.edu::2e86c292-4a31-4c95-ba76-4465b9960eff" providerId="AD" clId="Web-{89B3ACF9-A427-E450-BD1D-88DFD35969AF}" dt="2025-10-07T18:39:34.638" v="2452" actId="1076"/>
          <ac:picMkLst>
            <pc:docMk/>
            <pc:sldMk cId="1769475623" sldId="270"/>
            <ac:picMk id="7" creationId="{E97F56B2-EC62-C574-ADEB-6523327F092E}"/>
          </ac:picMkLst>
        </pc:picChg>
      </pc:sldChg>
      <pc:sldChg chg="modSp mod modClrScheme chgLayout">
        <pc:chgData name="Fickbohm, Emily" userId="S::emily.fickbohm@cccs.edu::2e86c292-4a31-4c95-ba76-4465b9960eff" providerId="AD" clId="Web-{89B3ACF9-A427-E450-BD1D-88DFD35969AF}" dt="2025-10-07T20:57:23.897" v="2716" actId="1076"/>
        <pc:sldMkLst>
          <pc:docMk/>
          <pc:sldMk cId="3056470660" sldId="272"/>
        </pc:sldMkLst>
        <pc:spChg chg="mod ord">
          <ac:chgData name="Fickbohm, Emily" userId="S::emily.fickbohm@cccs.edu::2e86c292-4a31-4c95-ba76-4465b9960eff" providerId="AD" clId="Web-{89B3ACF9-A427-E450-BD1D-88DFD35969AF}" dt="2025-10-07T20:56:48.787" v="2710"/>
          <ac:spMkLst>
            <pc:docMk/>
            <pc:sldMk cId="3056470660" sldId="272"/>
            <ac:spMk id="2" creationId="{35A3A9CD-FECF-08CD-5ED3-3BAF57608C0A}"/>
          </ac:spMkLst>
        </pc:spChg>
        <pc:spChg chg="mod ord">
          <ac:chgData name="Fickbohm, Emily" userId="S::emily.fickbohm@cccs.edu::2e86c292-4a31-4c95-ba76-4465b9960eff" providerId="AD" clId="Web-{89B3ACF9-A427-E450-BD1D-88DFD35969AF}" dt="2025-10-07T20:57:14.444" v="2714"/>
          <ac:spMkLst>
            <pc:docMk/>
            <pc:sldMk cId="3056470660" sldId="272"/>
            <ac:spMk id="3" creationId="{119D6311-9DF7-7A6F-963B-60C2A4A5395F}"/>
          </ac:spMkLst>
        </pc:spChg>
        <pc:spChg chg="mod ord">
          <ac:chgData name="Fickbohm, Emily" userId="S::emily.fickbohm@cccs.edu::2e86c292-4a31-4c95-ba76-4465b9960eff" providerId="AD" clId="Web-{89B3ACF9-A427-E450-BD1D-88DFD35969AF}" dt="2025-10-07T20:57:23.897" v="2716" actId="1076"/>
          <ac:spMkLst>
            <pc:docMk/>
            <pc:sldMk cId="3056470660" sldId="272"/>
            <ac:spMk id="4" creationId="{B79F8D2D-B5CF-E337-4C0F-AA7FAF1A21EE}"/>
          </ac:spMkLst>
        </pc:spChg>
      </pc:sldChg>
      <pc:sldChg chg="addSp delSp modSp new mod setBg">
        <pc:chgData name="Fickbohm, Emily" userId="S::emily.fickbohm@cccs.edu::2e86c292-4a31-4c95-ba76-4465b9960eff" providerId="AD" clId="Web-{89B3ACF9-A427-E450-BD1D-88DFD35969AF}" dt="2025-10-07T17:43:09.370" v="884"/>
        <pc:sldMkLst>
          <pc:docMk/>
          <pc:sldMk cId="1732457826" sldId="273"/>
        </pc:sldMkLst>
        <pc:spChg chg="add">
          <ac:chgData name="Fickbohm, Emily" userId="S::emily.fickbohm@cccs.edu::2e86c292-4a31-4c95-ba76-4465b9960eff" providerId="AD" clId="Web-{89B3ACF9-A427-E450-BD1D-88DFD35969AF}" dt="2025-10-07T17:43:09.370" v="884"/>
          <ac:spMkLst>
            <pc:docMk/>
            <pc:sldMk cId="1732457826" sldId="273"/>
            <ac:spMk id="9" creationId="{4D210342-C3F4-5EAC-3A4D-4770C07F3854}"/>
          </ac:spMkLst>
        </pc:spChg>
        <pc:picChg chg="add mod ord">
          <ac:chgData name="Fickbohm, Emily" userId="S::emily.fickbohm@cccs.edu::2e86c292-4a31-4c95-ba76-4465b9960eff" providerId="AD" clId="Web-{89B3ACF9-A427-E450-BD1D-88DFD35969AF}" dt="2025-10-07T17:43:09.370" v="884"/>
          <ac:picMkLst>
            <pc:docMk/>
            <pc:sldMk cId="1732457826" sldId="273"/>
            <ac:picMk id="4" creationId="{614404D5-069D-5178-AEE1-3F9C6CA591FE}"/>
          </ac:picMkLst>
        </pc:picChg>
      </pc:sldChg>
      <pc:sldChg chg="addSp delSp modSp new mod setBg">
        <pc:chgData name="Fickbohm, Emily" userId="S::emily.fickbohm@cccs.edu::2e86c292-4a31-4c95-ba76-4465b9960eff" providerId="AD" clId="Web-{89B3ACF9-A427-E450-BD1D-88DFD35969AF}" dt="2025-10-07T17:43:48.670" v="885"/>
        <pc:sldMkLst>
          <pc:docMk/>
          <pc:sldMk cId="1832160435" sldId="274"/>
        </pc:sldMkLst>
        <pc:spChg chg="add">
          <ac:chgData name="Fickbohm, Emily" userId="S::emily.fickbohm@cccs.edu::2e86c292-4a31-4c95-ba76-4465b9960eff" providerId="AD" clId="Web-{89B3ACF9-A427-E450-BD1D-88DFD35969AF}" dt="2025-10-07T17:43:48.670" v="885"/>
          <ac:spMkLst>
            <pc:docMk/>
            <pc:sldMk cId="1832160435" sldId="274"/>
            <ac:spMk id="9" creationId="{79A008B6-FCF1-F8E2-1EF1-EF310E8AF550}"/>
          </ac:spMkLst>
        </pc:spChg>
        <pc:spChg chg="add">
          <ac:chgData name="Fickbohm, Emily" userId="S::emily.fickbohm@cccs.edu::2e86c292-4a31-4c95-ba76-4465b9960eff" providerId="AD" clId="Web-{89B3ACF9-A427-E450-BD1D-88DFD35969AF}" dt="2025-10-07T17:43:48.670" v="885"/>
          <ac:spMkLst>
            <pc:docMk/>
            <pc:sldMk cId="1832160435" sldId="274"/>
            <ac:spMk id="11" creationId="{ADE76C0F-9C90-A83B-79C8-FD4794C11F47}"/>
          </ac:spMkLst>
        </pc:spChg>
        <pc:picChg chg="add mod ord">
          <ac:chgData name="Fickbohm, Emily" userId="S::emily.fickbohm@cccs.edu::2e86c292-4a31-4c95-ba76-4465b9960eff" providerId="AD" clId="Web-{89B3ACF9-A427-E450-BD1D-88DFD35969AF}" dt="2025-10-07T17:43:48.670" v="885"/>
          <ac:picMkLst>
            <pc:docMk/>
            <pc:sldMk cId="1832160435" sldId="274"/>
            <ac:picMk id="4" creationId="{59C330E9-705A-82E7-6E3D-694B41B08884}"/>
          </ac:picMkLst>
        </pc:picChg>
      </pc:sldChg>
      <pc:sldChg chg="addSp delSp modSp new mod setBg">
        <pc:chgData name="Fickbohm, Emily" userId="S::emily.fickbohm@cccs.edu::2e86c292-4a31-4c95-ba76-4465b9960eff" providerId="AD" clId="Web-{89B3ACF9-A427-E450-BD1D-88DFD35969AF}" dt="2025-10-07T17:43:58.936" v="887"/>
        <pc:sldMkLst>
          <pc:docMk/>
          <pc:sldMk cId="2846681043" sldId="275"/>
        </pc:sldMkLst>
        <pc:spChg chg="add">
          <ac:chgData name="Fickbohm, Emily" userId="S::emily.fickbohm@cccs.edu::2e86c292-4a31-4c95-ba76-4465b9960eff" providerId="AD" clId="Web-{89B3ACF9-A427-E450-BD1D-88DFD35969AF}" dt="2025-10-07T17:43:58.936" v="887"/>
          <ac:spMkLst>
            <pc:docMk/>
            <pc:sldMk cId="2846681043" sldId="275"/>
            <ac:spMk id="6" creationId="{7BBE38AE-0361-E83E-6D6B-123770765EC3}"/>
          </ac:spMkLst>
        </pc:spChg>
        <pc:picChg chg="add mod ord">
          <ac:chgData name="Fickbohm, Emily" userId="S::emily.fickbohm@cccs.edu::2e86c292-4a31-4c95-ba76-4465b9960eff" providerId="AD" clId="Web-{89B3ACF9-A427-E450-BD1D-88DFD35969AF}" dt="2025-10-07T17:43:58.936" v="887"/>
          <ac:picMkLst>
            <pc:docMk/>
            <pc:sldMk cId="2846681043" sldId="275"/>
            <ac:picMk id="3" creationId="{943AC96F-E028-2C3B-BEDE-A4C68C8CCD45}"/>
          </ac:picMkLst>
        </pc:picChg>
        <pc:picChg chg="add mod ord">
          <ac:chgData name="Fickbohm, Emily" userId="S::emily.fickbohm@cccs.edu::2e86c292-4a31-4c95-ba76-4465b9960eff" providerId="AD" clId="Web-{89B3ACF9-A427-E450-BD1D-88DFD35969AF}" dt="2025-10-07T17:43:58.936" v="887"/>
          <ac:picMkLst>
            <pc:docMk/>
            <pc:sldMk cId="2846681043" sldId="275"/>
            <ac:picMk id="4" creationId="{16A07E29-0179-1698-BB17-7B22F9B543F0}"/>
          </ac:picMkLst>
        </pc:picChg>
      </pc:sldChg>
      <pc:sldChg chg="addSp delSp modSp new mod setBg modNotes">
        <pc:chgData name="Fickbohm, Emily" userId="S::emily.fickbohm@cccs.edu::2e86c292-4a31-4c95-ba76-4465b9960eff" providerId="AD" clId="Web-{89B3ACF9-A427-E450-BD1D-88DFD35969AF}" dt="2025-10-07T17:37:32.163" v="529"/>
        <pc:sldMkLst>
          <pc:docMk/>
          <pc:sldMk cId="3449498371" sldId="276"/>
        </pc:sldMkLst>
        <pc:spChg chg="mod">
          <ac:chgData name="Fickbohm, Emily" userId="S::emily.fickbohm@cccs.edu::2e86c292-4a31-4c95-ba76-4465b9960eff" providerId="AD" clId="Web-{89B3ACF9-A427-E450-BD1D-88DFD35969AF}" dt="2025-10-07T17:37:32.163" v="529"/>
          <ac:spMkLst>
            <pc:docMk/>
            <pc:sldMk cId="3449498371" sldId="276"/>
            <ac:spMk id="2" creationId="{EA5FC0ED-A1A5-C9EA-C48F-727EFD7B146F}"/>
          </ac:spMkLst>
        </pc:spChg>
        <pc:spChg chg="add">
          <ac:chgData name="Fickbohm, Emily" userId="S::emily.fickbohm@cccs.edu::2e86c292-4a31-4c95-ba76-4465b9960eff" providerId="AD" clId="Web-{89B3ACF9-A427-E450-BD1D-88DFD35969AF}" dt="2025-10-07T17:37:32.163" v="529"/>
          <ac:spMkLst>
            <pc:docMk/>
            <pc:sldMk cId="3449498371" sldId="276"/>
            <ac:spMk id="9" creationId="{600DC1B0-7E1A-BD02-3F93-19E6B1B75075}"/>
          </ac:spMkLst>
        </pc:spChg>
        <pc:graphicFrameChg chg="add">
          <ac:chgData name="Fickbohm, Emily" userId="S::emily.fickbohm@cccs.edu::2e86c292-4a31-4c95-ba76-4465b9960eff" providerId="AD" clId="Web-{89B3ACF9-A427-E450-BD1D-88DFD35969AF}" dt="2025-10-07T17:37:32.163" v="529"/>
          <ac:graphicFrameMkLst>
            <pc:docMk/>
            <pc:sldMk cId="3449498371" sldId="276"/>
            <ac:graphicFrameMk id="5" creationId="{E78A93F8-D6D6-90D0-D81B-A518C2B6B8D7}"/>
          </ac:graphicFrameMkLst>
        </pc:graphicFrameChg>
      </pc:sldChg>
      <pc:sldChg chg="addSp modSp new mod setBg modNotes">
        <pc:chgData name="Fickbohm, Emily" userId="S::emily.fickbohm@cccs.edu::2e86c292-4a31-4c95-ba76-4465b9960eff" providerId="AD" clId="Web-{89B3ACF9-A427-E450-BD1D-88DFD35969AF}" dt="2025-10-07T17:42:06.083" v="873"/>
        <pc:sldMkLst>
          <pc:docMk/>
          <pc:sldMk cId="1460171285" sldId="277"/>
        </pc:sldMkLst>
        <pc:spChg chg="mod">
          <ac:chgData name="Fickbohm, Emily" userId="S::emily.fickbohm@cccs.edu::2e86c292-4a31-4c95-ba76-4465b9960eff" providerId="AD" clId="Web-{89B3ACF9-A427-E450-BD1D-88DFD35969AF}" dt="2025-10-07T17:34:50.271" v="324"/>
          <ac:spMkLst>
            <pc:docMk/>
            <pc:sldMk cId="1460171285" sldId="277"/>
            <ac:spMk id="2" creationId="{1334962B-4254-E856-F857-981697DE3889}"/>
          </ac:spMkLst>
        </pc:spChg>
        <pc:spChg chg="mod">
          <ac:chgData name="Fickbohm, Emily" userId="S::emily.fickbohm@cccs.edu::2e86c292-4a31-4c95-ba76-4465b9960eff" providerId="AD" clId="Web-{89B3ACF9-A427-E450-BD1D-88DFD35969AF}" dt="2025-10-07T17:35:09.912" v="341" actId="20577"/>
          <ac:spMkLst>
            <pc:docMk/>
            <pc:sldMk cId="1460171285" sldId="277"/>
            <ac:spMk id="3" creationId="{3B6BFDB7-ECC5-5C4C-55E7-5D4B1BBB691F}"/>
          </ac:spMkLst>
        </pc:spChg>
        <pc:spChg chg="add">
          <ac:chgData name="Fickbohm, Emily" userId="S::emily.fickbohm@cccs.edu::2e86c292-4a31-4c95-ba76-4465b9960eff" providerId="AD" clId="Web-{89B3ACF9-A427-E450-BD1D-88DFD35969AF}" dt="2025-10-07T17:34:50.271" v="324"/>
          <ac:spMkLst>
            <pc:docMk/>
            <pc:sldMk cId="1460171285" sldId="277"/>
            <ac:spMk id="10" creationId="{CBB0869A-0BE5-B3E9-F73D-2F3691E4D932}"/>
          </ac:spMkLst>
        </pc:spChg>
        <pc:picChg chg="add mod">
          <ac:chgData name="Fickbohm, Emily" userId="S::emily.fickbohm@cccs.edu::2e86c292-4a31-4c95-ba76-4465b9960eff" providerId="AD" clId="Web-{89B3ACF9-A427-E450-BD1D-88DFD35969AF}" dt="2025-10-07T17:34:50.271" v="324"/>
          <ac:picMkLst>
            <pc:docMk/>
            <pc:sldMk cId="1460171285" sldId="277"/>
            <ac:picMk id="5" creationId="{658425BD-A984-965C-44A6-0E7A7EC3AADA}"/>
          </ac:picMkLst>
        </pc:picChg>
      </pc:sldChg>
      <pc:sldChg chg="addSp modSp new modNotes">
        <pc:chgData name="Fickbohm, Emily" userId="S::emily.fickbohm@cccs.edu::2e86c292-4a31-4c95-ba76-4465b9960eff" providerId="AD" clId="Web-{89B3ACF9-A427-E450-BD1D-88DFD35969AF}" dt="2025-10-07T20:55:52.425" v="2696" actId="20577"/>
        <pc:sldMkLst>
          <pc:docMk/>
          <pc:sldMk cId="1128205502" sldId="278"/>
        </pc:sldMkLst>
        <pc:spChg chg="mod">
          <ac:chgData name="Fickbohm, Emily" userId="S::emily.fickbohm@cccs.edu::2e86c292-4a31-4c95-ba76-4465b9960eff" providerId="AD" clId="Web-{89B3ACF9-A427-E450-BD1D-88DFD35969AF}" dt="2025-10-07T17:44:23.406" v="894" actId="20577"/>
          <ac:spMkLst>
            <pc:docMk/>
            <pc:sldMk cId="1128205502" sldId="278"/>
            <ac:spMk id="2" creationId="{6BC90C1F-74B8-3533-7B40-878B1E362F5B}"/>
          </ac:spMkLst>
        </pc:spChg>
        <pc:spChg chg="mod">
          <ac:chgData name="Fickbohm, Emily" userId="S::emily.fickbohm@cccs.edu::2e86c292-4a31-4c95-ba76-4465b9960eff" providerId="AD" clId="Web-{89B3ACF9-A427-E450-BD1D-88DFD35969AF}" dt="2025-10-07T20:55:52.425" v="2696" actId="20577"/>
          <ac:spMkLst>
            <pc:docMk/>
            <pc:sldMk cId="1128205502" sldId="278"/>
            <ac:spMk id="3" creationId="{9BAA78C7-09B1-3C87-381E-141EB81EDE17}"/>
          </ac:spMkLst>
        </pc:spChg>
        <pc:picChg chg="add mod">
          <ac:chgData name="Fickbohm, Emily" userId="S::emily.fickbohm@cccs.edu::2e86c292-4a31-4c95-ba76-4465b9960eff" providerId="AD" clId="Web-{89B3ACF9-A427-E450-BD1D-88DFD35969AF}" dt="2025-10-07T17:48:35.772" v="1221" actId="14100"/>
          <ac:picMkLst>
            <pc:docMk/>
            <pc:sldMk cId="1128205502" sldId="278"/>
            <ac:picMk id="5" creationId="{7C90985E-1EA4-0C58-9FE1-5A6F5279763F}"/>
          </ac:picMkLst>
        </pc:picChg>
        <pc:picChg chg="add mod">
          <ac:chgData name="Fickbohm, Emily" userId="S::emily.fickbohm@cccs.edu::2e86c292-4a31-4c95-ba76-4465b9960eff" providerId="AD" clId="Web-{89B3ACF9-A427-E450-BD1D-88DFD35969AF}" dt="2025-10-07T17:48:37.226" v="1222" actId="1076"/>
          <ac:picMkLst>
            <pc:docMk/>
            <pc:sldMk cId="1128205502" sldId="278"/>
            <ac:picMk id="7" creationId="{BD3AC445-8EA4-54E2-26C7-F7D8186C8D84}"/>
          </ac:picMkLst>
        </pc:picChg>
        <pc:picChg chg="add mod">
          <ac:chgData name="Fickbohm, Emily" userId="S::emily.fickbohm@cccs.edu::2e86c292-4a31-4c95-ba76-4465b9960eff" providerId="AD" clId="Web-{89B3ACF9-A427-E450-BD1D-88DFD35969AF}" dt="2025-10-07T17:48:39.054" v="1223" actId="1076"/>
          <ac:picMkLst>
            <pc:docMk/>
            <pc:sldMk cId="1128205502" sldId="278"/>
            <ac:picMk id="9" creationId="{E2FED739-EC11-ADAE-0ABD-52D5DEBC4AA9}"/>
          </ac:picMkLst>
        </pc:picChg>
        <pc:picChg chg="add mod">
          <ac:chgData name="Fickbohm, Emily" userId="S::emily.fickbohm@cccs.edu::2e86c292-4a31-4c95-ba76-4465b9960eff" providerId="AD" clId="Web-{89B3ACF9-A427-E450-BD1D-88DFD35969AF}" dt="2025-10-07T17:48:41.679" v="1224" actId="1076"/>
          <ac:picMkLst>
            <pc:docMk/>
            <pc:sldMk cId="1128205502" sldId="278"/>
            <ac:picMk id="10" creationId="{93BE8527-8E9C-B50E-305F-8B798E1F1BCE}"/>
          </ac:picMkLst>
        </pc:picChg>
      </pc:sldChg>
    </pc:docChg>
  </pc:docChgLst>
  <pc:docChgLst>
    <pc:chgData name="Cormier, Jennifer" userId="S::jennifer.cormier@cccs.edu::f6396dfb-688a-4530-a30a-a1e715f9c051" providerId="AD" clId="Web-{61C7CEEE-A5A0-1507-57AC-8F558E23DA98}"/>
    <pc:docChg chg="modSld">
      <pc:chgData name="Cormier, Jennifer" userId="S::jennifer.cormier@cccs.edu::f6396dfb-688a-4530-a30a-a1e715f9c051" providerId="AD" clId="Web-{61C7CEEE-A5A0-1507-57AC-8F558E23DA98}" dt="2025-10-08T15:30:56.377" v="1" actId="20577"/>
      <pc:docMkLst>
        <pc:docMk/>
      </pc:docMkLst>
      <pc:sldChg chg="modSp">
        <pc:chgData name="Cormier, Jennifer" userId="S::jennifer.cormier@cccs.edu::f6396dfb-688a-4530-a30a-a1e715f9c051" providerId="AD" clId="Web-{61C7CEEE-A5A0-1507-57AC-8F558E23DA98}" dt="2025-10-08T15:30:56.377" v="1" actId="20577"/>
        <pc:sldMkLst>
          <pc:docMk/>
          <pc:sldMk cId="2058415902" sldId="259"/>
        </pc:sldMkLst>
        <pc:spChg chg="mod">
          <ac:chgData name="Cormier, Jennifer" userId="S::jennifer.cormier@cccs.edu::f6396dfb-688a-4530-a30a-a1e715f9c051" providerId="AD" clId="Web-{61C7CEEE-A5A0-1507-57AC-8F558E23DA98}" dt="2025-10-08T15:30:56.377" v="1" actId="20577"/>
          <ac:spMkLst>
            <pc:docMk/>
            <pc:sldMk cId="2058415902" sldId="259"/>
            <ac:spMk id="2" creationId="{CB43F3F5-D794-5EB5-82BE-BC12875D79D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9E57B-F7A0-4CAD-A709-28E3911CD6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B1A1A1-A4EB-4FCF-B29D-CD0A9BBC6BA7}">
      <dgm:prSet/>
      <dgm:spPr/>
      <dgm:t>
        <a:bodyPr/>
        <a:lstStyle/>
        <a:p>
          <a:r>
            <a:rPr lang="en-US"/>
            <a:t>Classroom culture will set the expectation of feedback.</a:t>
          </a:r>
        </a:p>
      </dgm:t>
    </dgm:pt>
    <dgm:pt modelId="{DC104E84-61DE-4338-9263-F9A7C862468A}" type="parTrans" cxnId="{DE6D1A9C-01EB-44CF-AE51-685138EA8C13}">
      <dgm:prSet/>
      <dgm:spPr/>
      <dgm:t>
        <a:bodyPr/>
        <a:lstStyle/>
        <a:p>
          <a:endParaRPr lang="en-US"/>
        </a:p>
      </dgm:t>
    </dgm:pt>
    <dgm:pt modelId="{FD2BEBCC-FB94-4C65-BDE0-CD99878CEEAB}" type="sibTrans" cxnId="{DE6D1A9C-01EB-44CF-AE51-685138EA8C13}">
      <dgm:prSet/>
      <dgm:spPr/>
      <dgm:t>
        <a:bodyPr/>
        <a:lstStyle/>
        <a:p>
          <a:endParaRPr lang="en-US"/>
        </a:p>
      </dgm:t>
    </dgm:pt>
    <dgm:pt modelId="{CA56A006-4C15-4159-8A64-13C693BF1015}">
      <dgm:prSet/>
      <dgm:spPr/>
      <dgm:t>
        <a:bodyPr/>
        <a:lstStyle/>
        <a:p>
          <a:r>
            <a:rPr lang="en-US"/>
            <a:t>Root the expectation is classroom rules and norms. </a:t>
          </a:r>
        </a:p>
      </dgm:t>
    </dgm:pt>
    <dgm:pt modelId="{13622C17-29E8-4BA8-9235-6749B9AA211A}" type="parTrans" cxnId="{64E66030-C07F-45C5-95A1-3A69D1588C11}">
      <dgm:prSet/>
      <dgm:spPr/>
      <dgm:t>
        <a:bodyPr/>
        <a:lstStyle/>
        <a:p>
          <a:endParaRPr lang="en-US"/>
        </a:p>
      </dgm:t>
    </dgm:pt>
    <dgm:pt modelId="{1DB26FE6-E99C-4B37-8A8C-01DAD3FC156B}" type="sibTrans" cxnId="{64E66030-C07F-45C5-95A1-3A69D1588C11}">
      <dgm:prSet/>
      <dgm:spPr/>
      <dgm:t>
        <a:bodyPr/>
        <a:lstStyle/>
        <a:p>
          <a:endParaRPr lang="en-US"/>
        </a:p>
      </dgm:t>
    </dgm:pt>
    <dgm:pt modelId="{101D2028-2D83-49FE-A6D1-46A4DF2244BC}">
      <dgm:prSet/>
      <dgm:spPr/>
      <dgm:t>
        <a:bodyPr/>
        <a:lstStyle/>
        <a:p>
          <a:r>
            <a:rPr lang="en-US"/>
            <a:t>You must model the behavior, questions, and tone that you want your students to use.</a:t>
          </a:r>
        </a:p>
      </dgm:t>
    </dgm:pt>
    <dgm:pt modelId="{62075F79-CC89-4CCC-933F-EE85A729A6C9}" type="parTrans" cxnId="{9792E785-C6D0-488E-BFF5-F89B8FCEB2C8}">
      <dgm:prSet/>
      <dgm:spPr/>
      <dgm:t>
        <a:bodyPr/>
        <a:lstStyle/>
        <a:p>
          <a:endParaRPr lang="en-US"/>
        </a:p>
      </dgm:t>
    </dgm:pt>
    <dgm:pt modelId="{C7AB7BDD-2334-44B6-B1A2-E542F0E76EB2}" type="sibTrans" cxnId="{9792E785-C6D0-488E-BFF5-F89B8FCEB2C8}">
      <dgm:prSet/>
      <dgm:spPr/>
      <dgm:t>
        <a:bodyPr/>
        <a:lstStyle/>
        <a:p>
          <a:endParaRPr lang="en-US"/>
        </a:p>
      </dgm:t>
    </dgm:pt>
    <dgm:pt modelId="{425B8C15-621F-4E5A-81ED-EB0A254ADE5B}">
      <dgm:prSet/>
      <dgm:spPr/>
      <dgm:t>
        <a:bodyPr/>
        <a:lstStyle/>
        <a:p>
          <a:r>
            <a:rPr lang="en-US"/>
            <a:t>Frame curiosity and understanding</a:t>
          </a:r>
        </a:p>
      </dgm:t>
    </dgm:pt>
    <dgm:pt modelId="{6D8EF439-C0C2-439A-A3EB-75A7D05D798C}" type="parTrans" cxnId="{8DDD2B07-83E8-4307-9351-C6F5DFA0ADDE}">
      <dgm:prSet/>
      <dgm:spPr/>
      <dgm:t>
        <a:bodyPr/>
        <a:lstStyle/>
        <a:p>
          <a:endParaRPr lang="en-US"/>
        </a:p>
      </dgm:t>
    </dgm:pt>
    <dgm:pt modelId="{E0FC78FB-9F11-4335-9522-23DF46BF5CD3}" type="sibTrans" cxnId="{8DDD2B07-83E8-4307-9351-C6F5DFA0ADDE}">
      <dgm:prSet/>
      <dgm:spPr/>
      <dgm:t>
        <a:bodyPr/>
        <a:lstStyle/>
        <a:p>
          <a:endParaRPr lang="en-US"/>
        </a:p>
      </dgm:t>
    </dgm:pt>
    <dgm:pt modelId="{7A52046D-BA41-4AB4-83EF-B982DB8D0AEB}">
      <dgm:prSet/>
      <dgm:spPr/>
      <dgm:t>
        <a:bodyPr/>
        <a:lstStyle/>
        <a:p>
          <a:r>
            <a:rPr lang="en-US"/>
            <a:t>Leverage simple examples to start and then build up quality to ensure they see the broader picture of expectation. </a:t>
          </a:r>
        </a:p>
      </dgm:t>
    </dgm:pt>
    <dgm:pt modelId="{0DB11E0C-D57D-476C-B335-021172609F00}" type="parTrans" cxnId="{D6D38BAB-F60A-44C2-8ED3-A63EE2D67C8A}">
      <dgm:prSet/>
      <dgm:spPr/>
      <dgm:t>
        <a:bodyPr/>
        <a:lstStyle/>
        <a:p>
          <a:endParaRPr lang="en-US"/>
        </a:p>
      </dgm:t>
    </dgm:pt>
    <dgm:pt modelId="{72277C91-FD3F-4705-838C-27460AE7ED74}" type="sibTrans" cxnId="{D6D38BAB-F60A-44C2-8ED3-A63EE2D67C8A}">
      <dgm:prSet/>
      <dgm:spPr/>
      <dgm:t>
        <a:bodyPr/>
        <a:lstStyle/>
        <a:p>
          <a:endParaRPr lang="en-US"/>
        </a:p>
      </dgm:t>
    </dgm:pt>
    <dgm:pt modelId="{9DE9CC83-E261-4ED7-BD1E-986FC3480C20}">
      <dgm:prSet/>
      <dgm:spPr/>
      <dgm:t>
        <a:bodyPr/>
        <a:lstStyle/>
        <a:p>
          <a:r>
            <a:rPr lang="en-US"/>
            <a:t>Practice, Practice, Practice</a:t>
          </a:r>
        </a:p>
      </dgm:t>
    </dgm:pt>
    <dgm:pt modelId="{F5E6E1CE-A49A-4A15-B57A-36294ED35B40}" type="parTrans" cxnId="{CDC60481-AD6D-4EF3-99D4-2C6E87C57907}">
      <dgm:prSet/>
      <dgm:spPr/>
      <dgm:t>
        <a:bodyPr/>
        <a:lstStyle/>
        <a:p>
          <a:endParaRPr lang="en-US"/>
        </a:p>
      </dgm:t>
    </dgm:pt>
    <dgm:pt modelId="{F452E8D7-CA9B-483E-B913-E9A15CF3E81C}" type="sibTrans" cxnId="{CDC60481-AD6D-4EF3-99D4-2C6E87C57907}">
      <dgm:prSet/>
      <dgm:spPr/>
      <dgm:t>
        <a:bodyPr/>
        <a:lstStyle/>
        <a:p>
          <a:endParaRPr lang="en-US"/>
        </a:p>
      </dgm:t>
    </dgm:pt>
    <dgm:pt modelId="{F6C4C76B-A73B-473B-983B-36D9316BFE7D}" type="pres">
      <dgm:prSet presAssocID="{79E9E57B-F7A0-4CAD-A709-28E3911CD630}" presName="root" presStyleCnt="0">
        <dgm:presLayoutVars>
          <dgm:dir/>
          <dgm:resizeHandles val="exact"/>
        </dgm:presLayoutVars>
      </dgm:prSet>
      <dgm:spPr/>
    </dgm:pt>
    <dgm:pt modelId="{057E40F6-F52D-4B6B-8B53-56AC330A4DF3}" type="pres">
      <dgm:prSet presAssocID="{E8B1A1A1-A4EB-4FCF-B29D-CD0A9BBC6BA7}" presName="compNode" presStyleCnt="0"/>
      <dgm:spPr/>
    </dgm:pt>
    <dgm:pt modelId="{831D3802-4229-4C4C-8B43-084017B5E7F3}" type="pres">
      <dgm:prSet presAssocID="{E8B1A1A1-A4EB-4FCF-B29D-CD0A9BBC6BA7}" presName="bgRect" presStyleLbl="bgShp" presStyleIdx="0" presStyleCnt="4"/>
      <dgm:spPr/>
    </dgm:pt>
    <dgm:pt modelId="{861005C2-672C-4331-9059-E1BB6B15E495}" type="pres">
      <dgm:prSet presAssocID="{E8B1A1A1-A4EB-4FCF-B29D-CD0A9BBC6B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FAF5D5E-4903-4D49-AAA9-75A17039A637}" type="pres">
      <dgm:prSet presAssocID="{E8B1A1A1-A4EB-4FCF-B29D-CD0A9BBC6BA7}" presName="spaceRect" presStyleCnt="0"/>
      <dgm:spPr/>
    </dgm:pt>
    <dgm:pt modelId="{20401572-8D0E-48AF-BD12-A17039D44228}" type="pres">
      <dgm:prSet presAssocID="{E8B1A1A1-A4EB-4FCF-B29D-CD0A9BBC6BA7}" presName="parTx" presStyleLbl="revTx" presStyleIdx="0" presStyleCnt="6">
        <dgm:presLayoutVars>
          <dgm:chMax val="0"/>
          <dgm:chPref val="0"/>
        </dgm:presLayoutVars>
      </dgm:prSet>
      <dgm:spPr/>
    </dgm:pt>
    <dgm:pt modelId="{02D0D5F8-D62C-4800-A881-021941080D03}" type="pres">
      <dgm:prSet presAssocID="{E8B1A1A1-A4EB-4FCF-B29D-CD0A9BBC6BA7}" presName="desTx" presStyleLbl="revTx" presStyleIdx="1" presStyleCnt="6">
        <dgm:presLayoutVars/>
      </dgm:prSet>
      <dgm:spPr/>
    </dgm:pt>
    <dgm:pt modelId="{4C8D07B4-1C5C-49D7-B84D-EE8C13F5DE03}" type="pres">
      <dgm:prSet presAssocID="{FD2BEBCC-FB94-4C65-BDE0-CD99878CEEAB}" presName="sibTrans" presStyleCnt="0"/>
      <dgm:spPr/>
    </dgm:pt>
    <dgm:pt modelId="{E11922E7-4278-4BCE-B72F-5CE4B7B5237F}" type="pres">
      <dgm:prSet presAssocID="{101D2028-2D83-49FE-A6D1-46A4DF2244BC}" presName="compNode" presStyleCnt="0"/>
      <dgm:spPr/>
    </dgm:pt>
    <dgm:pt modelId="{A2379453-6B71-43CA-B111-68D50D4F7644}" type="pres">
      <dgm:prSet presAssocID="{101D2028-2D83-49FE-A6D1-46A4DF2244BC}" presName="bgRect" presStyleLbl="bgShp" presStyleIdx="1" presStyleCnt="4"/>
      <dgm:spPr/>
    </dgm:pt>
    <dgm:pt modelId="{9EF55565-ADAF-46E2-8C40-3CE330576AB4}" type="pres">
      <dgm:prSet presAssocID="{101D2028-2D83-49FE-A6D1-46A4DF2244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F861A92-5249-4084-8582-598E0726FAF2}" type="pres">
      <dgm:prSet presAssocID="{101D2028-2D83-49FE-A6D1-46A4DF2244BC}" presName="spaceRect" presStyleCnt="0"/>
      <dgm:spPr/>
    </dgm:pt>
    <dgm:pt modelId="{F133E473-D6AC-4FD6-9E94-E69B2F525A29}" type="pres">
      <dgm:prSet presAssocID="{101D2028-2D83-49FE-A6D1-46A4DF2244BC}" presName="parTx" presStyleLbl="revTx" presStyleIdx="2" presStyleCnt="6">
        <dgm:presLayoutVars>
          <dgm:chMax val="0"/>
          <dgm:chPref val="0"/>
        </dgm:presLayoutVars>
      </dgm:prSet>
      <dgm:spPr/>
    </dgm:pt>
    <dgm:pt modelId="{6A2158C9-84C8-456D-8BE4-1A679863B2B8}" type="pres">
      <dgm:prSet presAssocID="{101D2028-2D83-49FE-A6D1-46A4DF2244BC}" presName="desTx" presStyleLbl="revTx" presStyleIdx="3" presStyleCnt="6">
        <dgm:presLayoutVars/>
      </dgm:prSet>
      <dgm:spPr/>
    </dgm:pt>
    <dgm:pt modelId="{4586D7EB-77EB-4F15-A199-A96EE91515EF}" type="pres">
      <dgm:prSet presAssocID="{C7AB7BDD-2334-44B6-B1A2-E542F0E76EB2}" presName="sibTrans" presStyleCnt="0"/>
      <dgm:spPr/>
    </dgm:pt>
    <dgm:pt modelId="{08EFE661-14A2-4894-AFAC-54B7452E3F91}" type="pres">
      <dgm:prSet presAssocID="{7A52046D-BA41-4AB4-83EF-B982DB8D0AEB}" presName="compNode" presStyleCnt="0"/>
      <dgm:spPr/>
    </dgm:pt>
    <dgm:pt modelId="{A3822D56-FF6D-45D4-A392-B6E8A9D093C0}" type="pres">
      <dgm:prSet presAssocID="{7A52046D-BA41-4AB4-83EF-B982DB8D0AEB}" presName="bgRect" presStyleLbl="bgShp" presStyleIdx="2" presStyleCnt="4"/>
      <dgm:spPr/>
    </dgm:pt>
    <dgm:pt modelId="{8067AA25-C50E-491D-BD4A-9248D11C0E37}" type="pres">
      <dgm:prSet presAssocID="{7A52046D-BA41-4AB4-83EF-B982DB8D0A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88E6DAE4-5A9B-490F-BDF8-1022F9BA4AF8}" type="pres">
      <dgm:prSet presAssocID="{7A52046D-BA41-4AB4-83EF-B982DB8D0AEB}" presName="spaceRect" presStyleCnt="0"/>
      <dgm:spPr/>
    </dgm:pt>
    <dgm:pt modelId="{7B92F9D4-2FCE-4A1D-B7A0-F85F391FFD8C}" type="pres">
      <dgm:prSet presAssocID="{7A52046D-BA41-4AB4-83EF-B982DB8D0AEB}" presName="parTx" presStyleLbl="revTx" presStyleIdx="4" presStyleCnt="6">
        <dgm:presLayoutVars>
          <dgm:chMax val="0"/>
          <dgm:chPref val="0"/>
        </dgm:presLayoutVars>
      </dgm:prSet>
      <dgm:spPr/>
    </dgm:pt>
    <dgm:pt modelId="{47C3144C-A31E-43E7-9022-84A8496B1A47}" type="pres">
      <dgm:prSet presAssocID="{72277C91-FD3F-4705-838C-27460AE7ED74}" presName="sibTrans" presStyleCnt="0"/>
      <dgm:spPr/>
    </dgm:pt>
    <dgm:pt modelId="{8B82EF2C-E782-4625-8C83-D049F29E3305}" type="pres">
      <dgm:prSet presAssocID="{9DE9CC83-E261-4ED7-BD1E-986FC3480C20}" presName="compNode" presStyleCnt="0"/>
      <dgm:spPr/>
    </dgm:pt>
    <dgm:pt modelId="{5D053A54-9178-4568-AEAA-7153C376ADEF}" type="pres">
      <dgm:prSet presAssocID="{9DE9CC83-E261-4ED7-BD1E-986FC3480C20}" presName="bgRect" presStyleLbl="bgShp" presStyleIdx="3" presStyleCnt="4"/>
      <dgm:spPr/>
    </dgm:pt>
    <dgm:pt modelId="{A9BA77D5-44B5-4074-9EE0-556E7C20147A}" type="pres">
      <dgm:prSet presAssocID="{9DE9CC83-E261-4ED7-BD1E-986FC3480C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4C707E49-CE7D-4439-A035-EF9E99043F4F}" type="pres">
      <dgm:prSet presAssocID="{9DE9CC83-E261-4ED7-BD1E-986FC3480C20}" presName="spaceRect" presStyleCnt="0"/>
      <dgm:spPr/>
    </dgm:pt>
    <dgm:pt modelId="{4E8D3790-B776-4109-AF5F-DFDA0EE91B9A}" type="pres">
      <dgm:prSet presAssocID="{9DE9CC83-E261-4ED7-BD1E-986FC3480C20}" presName="parTx" presStyleLbl="revTx" presStyleIdx="5" presStyleCnt="6">
        <dgm:presLayoutVars>
          <dgm:chMax val="0"/>
          <dgm:chPref val="0"/>
        </dgm:presLayoutVars>
      </dgm:prSet>
      <dgm:spPr/>
    </dgm:pt>
  </dgm:ptLst>
  <dgm:cxnLst>
    <dgm:cxn modelId="{8DDD2B07-83E8-4307-9351-C6F5DFA0ADDE}" srcId="{101D2028-2D83-49FE-A6D1-46A4DF2244BC}" destId="{425B8C15-621F-4E5A-81ED-EB0A254ADE5B}" srcOrd="0" destOrd="0" parTransId="{6D8EF439-C0C2-439A-A3EB-75A7D05D798C}" sibTransId="{E0FC78FB-9F11-4335-9522-23DF46BF5CD3}"/>
    <dgm:cxn modelId="{A8A5D12A-29C6-4DEC-8788-453C1966C28C}" type="presOf" srcId="{7A52046D-BA41-4AB4-83EF-B982DB8D0AEB}" destId="{7B92F9D4-2FCE-4A1D-B7A0-F85F391FFD8C}" srcOrd="0" destOrd="0" presId="urn:microsoft.com/office/officeart/2018/2/layout/IconVerticalSolidList"/>
    <dgm:cxn modelId="{64E66030-C07F-45C5-95A1-3A69D1588C11}" srcId="{E8B1A1A1-A4EB-4FCF-B29D-CD0A9BBC6BA7}" destId="{CA56A006-4C15-4159-8A64-13C693BF1015}" srcOrd="0" destOrd="0" parTransId="{13622C17-29E8-4BA8-9235-6749B9AA211A}" sibTransId="{1DB26FE6-E99C-4B37-8A8C-01DAD3FC156B}"/>
    <dgm:cxn modelId="{9ACCFC5B-03DD-434C-99EA-99454F647EEE}" type="presOf" srcId="{79E9E57B-F7A0-4CAD-A709-28E3911CD630}" destId="{F6C4C76B-A73B-473B-983B-36D9316BFE7D}" srcOrd="0" destOrd="0" presId="urn:microsoft.com/office/officeart/2018/2/layout/IconVerticalSolidList"/>
    <dgm:cxn modelId="{0D58B873-D86C-403C-B71B-F08AC6AC2F70}" type="presOf" srcId="{425B8C15-621F-4E5A-81ED-EB0A254ADE5B}" destId="{6A2158C9-84C8-456D-8BE4-1A679863B2B8}" srcOrd="0" destOrd="0" presId="urn:microsoft.com/office/officeart/2018/2/layout/IconVerticalSolidList"/>
    <dgm:cxn modelId="{29B10679-72F5-4F25-90CF-1AC4C8984AEC}" type="presOf" srcId="{CA56A006-4C15-4159-8A64-13C693BF1015}" destId="{02D0D5F8-D62C-4800-A881-021941080D03}" srcOrd="0" destOrd="0" presId="urn:microsoft.com/office/officeart/2018/2/layout/IconVerticalSolidList"/>
    <dgm:cxn modelId="{CDC60481-AD6D-4EF3-99D4-2C6E87C57907}" srcId="{79E9E57B-F7A0-4CAD-A709-28E3911CD630}" destId="{9DE9CC83-E261-4ED7-BD1E-986FC3480C20}" srcOrd="3" destOrd="0" parTransId="{F5E6E1CE-A49A-4A15-B57A-36294ED35B40}" sibTransId="{F452E8D7-CA9B-483E-B913-E9A15CF3E81C}"/>
    <dgm:cxn modelId="{9792E785-C6D0-488E-BFF5-F89B8FCEB2C8}" srcId="{79E9E57B-F7A0-4CAD-A709-28E3911CD630}" destId="{101D2028-2D83-49FE-A6D1-46A4DF2244BC}" srcOrd="1" destOrd="0" parTransId="{62075F79-CC89-4CCC-933F-EE85A729A6C9}" sibTransId="{C7AB7BDD-2334-44B6-B1A2-E542F0E76EB2}"/>
    <dgm:cxn modelId="{DE6D1A9C-01EB-44CF-AE51-685138EA8C13}" srcId="{79E9E57B-F7A0-4CAD-A709-28E3911CD630}" destId="{E8B1A1A1-A4EB-4FCF-B29D-CD0A9BBC6BA7}" srcOrd="0" destOrd="0" parTransId="{DC104E84-61DE-4338-9263-F9A7C862468A}" sibTransId="{FD2BEBCC-FB94-4C65-BDE0-CD99878CEEAB}"/>
    <dgm:cxn modelId="{8C0294A8-5997-4429-A552-E8C5A5A1A945}" type="presOf" srcId="{101D2028-2D83-49FE-A6D1-46A4DF2244BC}" destId="{F133E473-D6AC-4FD6-9E94-E69B2F525A29}" srcOrd="0" destOrd="0" presId="urn:microsoft.com/office/officeart/2018/2/layout/IconVerticalSolidList"/>
    <dgm:cxn modelId="{EE562DAA-7784-42BA-8A79-B1CC389107F9}" type="presOf" srcId="{9DE9CC83-E261-4ED7-BD1E-986FC3480C20}" destId="{4E8D3790-B776-4109-AF5F-DFDA0EE91B9A}" srcOrd="0" destOrd="0" presId="urn:microsoft.com/office/officeart/2018/2/layout/IconVerticalSolidList"/>
    <dgm:cxn modelId="{D6D38BAB-F60A-44C2-8ED3-A63EE2D67C8A}" srcId="{79E9E57B-F7A0-4CAD-A709-28E3911CD630}" destId="{7A52046D-BA41-4AB4-83EF-B982DB8D0AEB}" srcOrd="2" destOrd="0" parTransId="{0DB11E0C-D57D-476C-B335-021172609F00}" sibTransId="{72277C91-FD3F-4705-838C-27460AE7ED74}"/>
    <dgm:cxn modelId="{0BBBF3AD-33FF-4296-99B4-1F385D70C853}" type="presOf" srcId="{E8B1A1A1-A4EB-4FCF-B29D-CD0A9BBC6BA7}" destId="{20401572-8D0E-48AF-BD12-A17039D44228}" srcOrd="0" destOrd="0" presId="urn:microsoft.com/office/officeart/2018/2/layout/IconVerticalSolidList"/>
    <dgm:cxn modelId="{5EF637F5-D43D-49C5-8851-F3F1839DDA11}" type="presParOf" srcId="{F6C4C76B-A73B-473B-983B-36D9316BFE7D}" destId="{057E40F6-F52D-4B6B-8B53-56AC330A4DF3}" srcOrd="0" destOrd="0" presId="urn:microsoft.com/office/officeart/2018/2/layout/IconVerticalSolidList"/>
    <dgm:cxn modelId="{4C314ABF-9B63-4AAC-9BB8-F29ED622185F}" type="presParOf" srcId="{057E40F6-F52D-4B6B-8B53-56AC330A4DF3}" destId="{831D3802-4229-4C4C-8B43-084017B5E7F3}" srcOrd="0" destOrd="0" presId="urn:microsoft.com/office/officeart/2018/2/layout/IconVerticalSolidList"/>
    <dgm:cxn modelId="{1AC3A648-8EFA-4EA0-A68C-91C23D288824}" type="presParOf" srcId="{057E40F6-F52D-4B6B-8B53-56AC330A4DF3}" destId="{861005C2-672C-4331-9059-E1BB6B15E495}" srcOrd="1" destOrd="0" presId="urn:microsoft.com/office/officeart/2018/2/layout/IconVerticalSolidList"/>
    <dgm:cxn modelId="{8EF9C47A-AE1D-472F-9C5F-17BD5A445730}" type="presParOf" srcId="{057E40F6-F52D-4B6B-8B53-56AC330A4DF3}" destId="{BFAF5D5E-4903-4D49-AAA9-75A17039A637}" srcOrd="2" destOrd="0" presId="urn:microsoft.com/office/officeart/2018/2/layout/IconVerticalSolidList"/>
    <dgm:cxn modelId="{44220717-9218-42B5-9FB2-5F604B25FE66}" type="presParOf" srcId="{057E40F6-F52D-4B6B-8B53-56AC330A4DF3}" destId="{20401572-8D0E-48AF-BD12-A17039D44228}" srcOrd="3" destOrd="0" presId="urn:microsoft.com/office/officeart/2018/2/layout/IconVerticalSolidList"/>
    <dgm:cxn modelId="{BCBBC07B-BF61-4964-8E30-20037DB9D8AB}" type="presParOf" srcId="{057E40F6-F52D-4B6B-8B53-56AC330A4DF3}" destId="{02D0D5F8-D62C-4800-A881-021941080D03}" srcOrd="4" destOrd="0" presId="urn:microsoft.com/office/officeart/2018/2/layout/IconVerticalSolidList"/>
    <dgm:cxn modelId="{1ED85AE1-B852-4AD7-A918-8B3165200EAB}" type="presParOf" srcId="{F6C4C76B-A73B-473B-983B-36D9316BFE7D}" destId="{4C8D07B4-1C5C-49D7-B84D-EE8C13F5DE03}" srcOrd="1" destOrd="0" presId="urn:microsoft.com/office/officeart/2018/2/layout/IconVerticalSolidList"/>
    <dgm:cxn modelId="{5AA6F14D-9C5E-4F21-9143-15703BA8DC85}" type="presParOf" srcId="{F6C4C76B-A73B-473B-983B-36D9316BFE7D}" destId="{E11922E7-4278-4BCE-B72F-5CE4B7B5237F}" srcOrd="2" destOrd="0" presId="urn:microsoft.com/office/officeart/2018/2/layout/IconVerticalSolidList"/>
    <dgm:cxn modelId="{F67144D1-B4E8-4A08-9825-A0D290690A3A}" type="presParOf" srcId="{E11922E7-4278-4BCE-B72F-5CE4B7B5237F}" destId="{A2379453-6B71-43CA-B111-68D50D4F7644}" srcOrd="0" destOrd="0" presId="urn:microsoft.com/office/officeart/2018/2/layout/IconVerticalSolidList"/>
    <dgm:cxn modelId="{31A2FE62-E5BF-4903-A1E5-5EB9AECDA365}" type="presParOf" srcId="{E11922E7-4278-4BCE-B72F-5CE4B7B5237F}" destId="{9EF55565-ADAF-46E2-8C40-3CE330576AB4}" srcOrd="1" destOrd="0" presId="urn:microsoft.com/office/officeart/2018/2/layout/IconVerticalSolidList"/>
    <dgm:cxn modelId="{11233563-C9C4-4928-9651-62CBD9D38D76}" type="presParOf" srcId="{E11922E7-4278-4BCE-B72F-5CE4B7B5237F}" destId="{BF861A92-5249-4084-8582-598E0726FAF2}" srcOrd="2" destOrd="0" presId="urn:microsoft.com/office/officeart/2018/2/layout/IconVerticalSolidList"/>
    <dgm:cxn modelId="{C918A777-C7D8-4D70-9013-2D5C92417B00}" type="presParOf" srcId="{E11922E7-4278-4BCE-B72F-5CE4B7B5237F}" destId="{F133E473-D6AC-4FD6-9E94-E69B2F525A29}" srcOrd="3" destOrd="0" presId="urn:microsoft.com/office/officeart/2018/2/layout/IconVerticalSolidList"/>
    <dgm:cxn modelId="{37246B0E-C8C2-49B4-A7F1-03E09F7A1731}" type="presParOf" srcId="{E11922E7-4278-4BCE-B72F-5CE4B7B5237F}" destId="{6A2158C9-84C8-456D-8BE4-1A679863B2B8}" srcOrd="4" destOrd="0" presId="urn:microsoft.com/office/officeart/2018/2/layout/IconVerticalSolidList"/>
    <dgm:cxn modelId="{7C426D9A-1273-4413-90B2-406275874508}" type="presParOf" srcId="{F6C4C76B-A73B-473B-983B-36D9316BFE7D}" destId="{4586D7EB-77EB-4F15-A199-A96EE91515EF}" srcOrd="3" destOrd="0" presId="urn:microsoft.com/office/officeart/2018/2/layout/IconVerticalSolidList"/>
    <dgm:cxn modelId="{A4BF6205-5E71-41FC-85EE-97A4704DAD19}" type="presParOf" srcId="{F6C4C76B-A73B-473B-983B-36D9316BFE7D}" destId="{08EFE661-14A2-4894-AFAC-54B7452E3F91}" srcOrd="4" destOrd="0" presId="urn:microsoft.com/office/officeart/2018/2/layout/IconVerticalSolidList"/>
    <dgm:cxn modelId="{7DEA35E6-C957-4092-830A-E41632A4B6DD}" type="presParOf" srcId="{08EFE661-14A2-4894-AFAC-54B7452E3F91}" destId="{A3822D56-FF6D-45D4-A392-B6E8A9D093C0}" srcOrd="0" destOrd="0" presId="urn:microsoft.com/office/officeart/2018/2/layout/IconVerticalSolidList"/>
    <dgm:cxn modelId="{945214E3-DB91-4C93-A9DC-7628CC7AD9A8}" type="presParOf" srcId="{08EFE661-14A2-4894-AFAC-54B7452E3F91}" destId="{8067AA25-C50E-491D-BD4A-9248D11C0E37}" srcOrd="1" destOrd="0" presId="urn:microsoft.com/office/officeart/2018/2/layout/IconVerticalSolidList"/>
    <dgm:cxn modelId="{9A416614-61B9-495F-9B17-84CC3C7AA3AA}" type="presParOf" srcId="{08EFE661-14A2-4894-AFAC-54B7452E3F91}" destId="{88E6DAE4-5A9B-490F-BDF8-1022F9BA4AF8}" srcOrd="2" destOrd="0" presId="urn:microsoft.com/office/officeart/2018/2/layout/IconVerticalSolidList"/>
    <dgm:cxn modelId="{DF585DC7-0980-46D7-8D72-6B98FD7B229D}" type="presParOf" srcId="{08EFE661-14A2-4894-AFAC-54B7452E3F91}" destId="{7B92F9D4-2FCE-4A1D-B7A0-F85F391FFD8C}" srcOrd="3" destOrd="0" presId="urn:microsoft.com/office/officeart/2018/2/layout/IconVerticalSolidList"/>
    <dgm:cxn modelId="{FE55979C-477D-4F3C-A1AE-8CE5E59A32D7}" type="presParOf" srcId="{F6C4C76B-A73B-473B-983B-36D9316BFE7D}" destId="{47C3144C-A31E-43E7-9022-84A8496B1A47}" srcOrd="5" destOrd="0" presId="urn:microsoft.com/office/officeart/2018/2/layout/IconVerticalSolidList"/>
    <dgm:cxn modelId="{7549F0F4-95BD-428A-A588-FBD8F20A31B8}" type="presParOf" srcId="{F6C4C76B-A73B-473B-983B-36D9316BFE7D}" destId="{8B82EF2C-E782-4625-8C83-D049F29E3305}" srcOrd="6" destOrd="0" presId="urn:microsoft.com/office/officeart/2018/2/layout/IconVerticalSolidList"/>
    <dgm:cxn modelId="{52DF7E1D-5904-4898-B432-4E458C35C08B}" type="presParOf" srcId="{8B82EF2C-E782-4625-8C83-D049F29E3305}" destId="{5D053A54-9178-4568-AEAA-7153C376ADEF}" srcOrd="0" destOrd="0" presId="urn:microsoft.com/office/officeart/2018/2/layout/IconVerticalSolidList"/>
    <dgm:cxn modelId="{1A2F0939-B64A-4D82-AAC7-82C7C7690B26}" type="presParOf" srcId="{8B82EF2C-E782-4625-8C83-D049F29E3305}" destId="{A9BA77D5-44B5-4074-9EE0-556E7C20147A}" srcOrd="1" destOrd="0" presId="urn:microsoft.com/office/officeart/2018/2/layout/IconVerticalSolidList"/>
    <dgm:cxn modelId="{69339821-19DD-4264-9A00-B3BC73A74E25}" type="presParOf" srcId="{8B82EF2C-E782-4625-8C83-D049F29E3305}" destId="{4C707E49-CE7D-4439-A035-EF9E99043F4F}" srcOrd="2" destOrd="0" presId="urn:microsoft.com/office/officeart/2018/2/layout/IconVerticalSolidList"/>
    <dgm:cxn modelId="{D32A8CCA-1E42-47D4-A28C-4307F329D130}" type="presParOf" srcId="{8B82EF2C-E782-4625-8C83-D049F29E3305}" destId="{4E8D3790-B776-4109-AF5F-DFDA0EE91B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EFB8F-D9C3-4DDC-B1AD-C6BBC61831C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35F128-D840-48B7-8B9D-1B869ECE3674}">
      <dgm:prSet/>
      <dgm:spPr/>
      <dgm:t>
        <a:bodyPr/>
        <a:lstStyle/>
        <a:p>
          <a:r>
            <a:rPr lang="en-US"/>
            <a:t>Learning Target: Draw a stick figure cowboy.</a:t>
          </a:r>
        </a:p>
      </dgm:t>
    </dgm:pt>
    <dgm:pt modelId="{5A49AF0C-9039-4669-8EE5-0FD843BDC50E}" type="parTrans" cxnId="{493B2083-478F-4EE6-A9A5-ABCE211902BD}">
      <dgm:prSet/>
      <dgm:spPr/>
      <dgm:t>
        <a:bodyPr/>
        <a:lstStyle/>
        <a:p>
          <a:endParaRPr lang="en-US"/>
        </a:p>
      </dgm:t>
    </dgm:pt>
    <dgm:pt modelId="{04577BBB-C7EC-4417-8894-7EDC122F55F9}" type="sibTrans" cxnId="{493B2083-478F-4EE6-A9A5-ABCE211902BD}">
      <dgm:prSet/>
      <dgm:spPr/>
      <dgm:t>
        <a:bodyPr/>
        <a:lstStyle/>
        <a:p>
          <a:endParaRPr lang="en-US"/>
        </a:p>
      </dgm:t>
    </dgm:pt>
    <dgm:pt modelId="{D9A660A6-BE3B-4074-AA33-CAD0A1A8F4A7}">
      <dgm:prSet/>
      <dgm:spPr/>
      <dgm:t>
        <a:bodyPr/>
        <a:lstStyle/>
        <a:p>
          <a:r>
            <a:rPr lang="en-US"/>
            <a:t>Success Critiera:</a:t>
          </a:r>
        </a:p>
      </dgm:t>
    </dgm:pt>
    <dgm:pt modelId="{0B35F0AD-58DF-4AE5-9FB0-F40DC2CA5957}" type="parTrans" cxnId="{648296AF-E8F1-458A-B7BA-E74425A837C1}">
      <dgm:prSet/>
      <dgm:spPr/>
      <dgm:t>
        <a:bodyPr/>
        <a:lstStyle/>
        <a:p>
          <a:endParaRPr lang="en-US"/>
        </a:p>
      </dgm:t>
    </dgm:pt>
    <dgm:pt modelId="{0236E46F-302D-437D-94A8-0F523CFB5417}" type="sibTrans" cxnId="{648296AF-E8F1-458A-B7BA-E74425A837C1}">
      <dgm:prSet/>
      <dgm:spPr/>
      <dgm:t>
        <a:bodyPr/>
        <a:lstStyle/>
        <a:p>
          <a:endParaRPr lang="en-US"/>
        </a:p>
      </dgm:t>
    </dgm:pt>
    <dgm:pt modelId="{2B648679-1150-4860-A239-C3FF3253061A}" type="pres">
      <dgm:prSet presAssocID="{DB8EFB8F-D9C3-4DDC-B1AD-C6BBC61831C7}" presName="root" presStyleCnt="0">
        <dgm:presLayoutVars>
          <dgm:dir/>
          <dgm:resizeHandles val="exact"/>
        </dgm:presLayoutVars>
      </dgm:prSet>
      <dgm:spPr/>
    </dgm:pt>
    <dgm:pt modelId="{4C73C340-3036-4DE3-8E33-573A515DCD7A}" type="pres">
      <dgm:prSet presAssocID="{1A35F128-D840-48B7-8B9D-1B869ECE3674}" presName="compNode" presStyleCnt="0"/>
      <dgm:spPr/>
    </dgm:pt>
    <dgm:pt modelId="{5C9C5E7A-F80F-4506-BBA2-CFB2A0D03B8D}" type="pres">
      <dgm:prSet presAssocID="{1A35F128-D840-48B7-8B9D-1B869ECE36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wboy"/>
        </a:ext>
      </dgm:extLst>
    </dgm:pt>
    <dgm:pt modelId="{98DE8E91-E3C0-483C-AF18-C36CE5C50AED}" type="pres">
      <dgm:prSet presAssocID="{1A35F128-D840-48B7-8B9D-1B869ECE3674}" presName="spaceRect" presStyleCnt="0"/>
      <dgm:spPr/>
    </dgm:pt>
    <dgm:pt modelId="{19B0C7DE-9881-4A2F-8049-ABD79D4EF3D7}" type="pres">
      <dgm:prSet presAssocID="{1A35F128-D840-48B7-8B9D-1B869ECE3674}" presName="textRect" presStyleLbl="revTx" presStyleIdx="0" presStyleCnt="2">
        <dgm:presLayoutVars>
          <dgm:chMax val="1"/>
          <dgm:chPref val="1"/>
        </dgm:presLayoutVars>
      </dgm:prSet>
      <dgm:spPr/>
    </dgm:pt>
    <dgm:pt modelId="{C1326EF9-00FF-4494-8D83-3A3B0F435D4C}" type="pres">
      <dgm:prSet presAssocID="{04577BBB-C7EC-4417-8894-7EDC122F55F9}" presName="sibTrans" presStyleCnt="0"/>
      <dgm:spPr/>
    </dgm:pt>
    <dgm:pt modelId="{F04CEB53-F5FE-47E2-A0F2-DFD42BE6BE76}" type="pres">
      <dgm:prSet presAssocID="{D9A660A6-BE3B-4074-AA33-CAD0A1A8F4A7}" presName="compNode" presStyleCnt="0"/>
      <dgm:spPr/>
    </dgm:pt>
    <dgm:pt modelId="{3AD1AAC7-4F0B-4A80-8405-E14183B445E3}" type="pres">
      <dgm:prSet presAssocID="{D9A660A6-BE3B-4074-AA33-CAD0A1A8F4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615C50D3-3D9E-4529-BD44-D3B4FAC3AA59}" type="pres">
      <dgm:prSet presAssocID="{D9A660A6-BE3B-4074-AA33-CAD0A1A8F4A7}" presName="spaceRect" presStyleCnt="0"/>
      <dgm:spPr/>
    </dgm:pt>
    <dgm:pt modelId="{9EC87C40-9465-4B32-BB13-29CD67C4B965}" type="pres">
      <dgm:prSet presAssocID="{D9A660A6-BE3B-4074-AA33-CAD0A1A8F4A7}" presName="textRect" presStyleLbl="revTx" presStyleIdx="1" presStyleCnt="2">
        <dgm:presLayoutVars>
          <dgm:chMax val="1"/>
          <dgm:chPref val="1"/>
        </dgm:presLayoutVars>
      </dgm:prSet>
      <dgm:spPr/>
    </dgm:pt>
  </dgm:ptLst>
  <dgm:cxnLst>
    <dgm:cxn modelId="{55992E0C-D4B6-411A-8CF3-84DD6C533E43}" type="presOf" srcId="{1A35F128-D840-48B7-8B9D-1B869ECE3674}" destId="{19B0C7DE-9881-4A2F-8049-ABD79D4EF3D7}" srcOrd="0" destOrd="0" presId="urn:microsoft.com/office/officeart/2018/2/layout/IconLabelList"/>
    <dgm:cxn modelId="{DB44EE31-97A1-449A-84E1-D44845D3F5FC}" type="presOf" srcId="{D9A660A6-BE3B-4074-AA33-CAD0A1A8F4A7}" destId="{9EC87C40-9465-4B32-BB13-29CD67C4B965}" srcOrd="0" destOrd="0" presId="urn:microsoft.com/office/officeart/2018/2/layout/IconLabelList"/>
    <dgm:cxn modelId="{493B2083-478F-4EE6-A9A5-ABCE211902BD}" srcId="{DB8EFB8F-D9C3-4DDC-B1AD-C6BBC61831C7}" destId="{1A35F128-D840-48B7-8B9D-1B869ECE3674}" srcOrd="0" destOrd="0" parTransId="{5A49AF0C-9039-4669-8EE5-0FD843BDC50E}" sibTransId="{04577BBB-C7EC-4417-8894-7EDC122F55F9}"/>
    <dgm:cxn modelId="{67102FA8-262A-4D6E-B4F9-CB8BC255DE16}" type="presOf" srcId="{DB8EFB8F-D9C3-4DDC-B1AD-C6BBC61831C7}" destId="{2B648679-1150-4860-A239-C3FF3253061A}" srcOrd="0" destOrd="0" presId="urn:microsoft.com/office/officeart/2018/2/layout/IconLabelList"/>
    <dgm:cxn modelId="{648296AF-E8F1-458A-B7BA-E74425A837C1}" srcId="{DB8EFB8F-D9C3-4DDC-B1AD-C6BBC61831C7}" destId="{D9A660A6-BE3B-4074-AA33-CAD0A1A8F4A7}" srcOrd="1" destOrd="0" parTransId="{0B35F0AD-58DF-4AE5-9FB0-F40DC2CA5957}" sibTransId="{0236E46F-302D-437D-94A8-0F523CFB5417}"/>
    <dgm:cxn modelId="{6166A608-FDAF-4390-819A-B6AF5156625B}" type="presParOf" srcId="{2B648679-1150-4860-A239-C3FF3253061A}" destId="{4C73C340-3036-4DE3-8E33-573A515DCD7A}" srcOrd="0" destOrd="0" presId="urn:microsoft.com/office/officeart/2018/2/layout/IconLabelList"/>
    <dgm:cxn modelId="{2092DCFA-F021-47DB-B8AE-5D967D2558E5}" type="presParOf" srcId="{4C73C340-3036-4DE3-8E33-573A515DCD7A}" destId="{5C9C5E7A-F80F-4506-BBA2-CFB2A0D03B8D}" srcOrd="0" destOrd="0" presId="urn:microsoft.com/office/officeart/2018/2/layout/IconLabelList"/>
    <dgm:cxn modelId="{93D4D49B-9CA5-44FC-939D-1CE76E3DBDED}" type="presParOf" srcId="{4C73C340-3036-4DE3-8E33-573A515DCD7A}" destId="{98DE8E91-E3C0-483C-AF18-C36CE5C50AED}" srcOrd="1" destOrd="0" presId="urn:microsoft.com/office/officeart/2018/2/layout/IconLabelList"/>
    <dgm:cxn modelId="{00BA861F-58E3-4118-A2FB-2ADE6D9AC71D}" type="presParOf" srcId="{4C73C340-3036-4DE3-8E33-573A515DCD7A}" destId="{19B0C7DE-9881-4A2F-8049-ABD79D4EF3D7}" srcOrd="2" destOrd="0" presId="urn:microsoft.com/office/officeart/2018/2/layout/IconLabelList"/>
    <dgm:cxn modelId="{454620C9-4D18-4C3B-A9BA-A365874CA656}" type="presParOf" srcId="{2B648679-1150-4860-A239-C3FF3253061A}" destId="{C1326EF9-00FF-4494-8D83-3A3B0F435D4C}" srcOrd="1" destOrd="0" presId="urn:microsoft.com/office/officeart/2018/2/layout/IconLabelList"/>
    <dgm:cxn modelId="{A43E19AD-9D1A-4197-8DDD-3D0193EDE3C2}" type="presParOf" srcId="{2B648679-1150-4860-A239-C3FF3253061A}" destId="{F04CEB53-F5FE-47E2-A0F2-DFD42BE6BE76}" srcOrd="2" destOrd="0" presId="urn:microsoft.com/office/officeart/2018/2/layout/IconLabelList"/>
    <dgm:cxn modelId="{F839E054-0FE8-418E-B3FC-BA3578314EE1}" type="presParOf" srcId="{F04CEB53-F5FE-47E2-A0F2-DFD42BE6BE76}" destId="{3AD1AAC7-4F0B-4A80-8405-E14183B445E3}" srcOrd="0" destOrd="0" presId="urn:microsoft.com/office/officeart/2018/2/layout/IconLabelList"/>
    <dgm:cxn modelId="{B66CAEFB-A76E-4F42-9032-293D0C55D4CE}" type="presParOf" srcId="{F04CEB53-F5FE-47E2-A0F2-DFD42BE6BE76}" destId="{615C50D3-3D9E-4529-BD44-D3B4FAC3AA59}" srcOrd="1" destOrd="0" presId="urn:microsoft.com/office/officeart/2018/2/layout/IconLabelList"/>
    <dgm:cxn modelId="{F85BE295-A086-47B3-857C-CB42B463F798}" type="presParOf" srcId="{F04CEB53-F5FE-47E2-A0F2-DFD42BE6BE76}" destId="{9EC87C40-9465-4B32-BB13-29CD67C4B9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81A56-C775-4E42-A9DC-66DAA9FB1C9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20A057-C375-47BE-8E73-AC79B3B6B866}">
      <dgm:prSet/>
      <dgm:spPr/>
      <dgm:t>
        <a:bodyPr/>
        <a:lstStyle/>
        <a:p>
          <a:r>
            <a:rPr lang="en-US"/>
            <a:t>Start with peer feedback using a random example. </a:t>
          </a:r>
        </a:p>
      </dgm:t>
    </dgm:pt>
    <dgm:pt modelId="{159849FC-20D0-4840-A6DE-9070F2F87BD1}" type="parTrans" cxnId="{38ADB3AC-2E95-4008-A9E1-6CF9269A1497}">
      <dgm:prSet/>
      <dgm:spPr/>
      <dgm:t>
        <a:bodyPr/>
        <a:lstStyle/>
        <a:p>
          <a:endParaRPr lang="en-US"/>
        </a:p>
      </dgm:t>
    </dgm:pt>
    <dgm:pt modelId="{8904F2E5-BC6E-41A7-9552-D42BF854B0E0}" type="sibTrans" cxnId="{38ADB3AC-2E95-4008-A9E1-6CF9269A1497}">
      <dgm:prSet/>
      <dgm:spPr/>
      <dgm:t>
        <a:bodyPr/>
        <a:lstStyle/>
        <a:p>
          <a:endParaRPr lang="en-US"/>
        </a:p>
      </dgm:t>
    </dgm:pt>
    <dgm:pt modelId="{CE213736-40CC-4DF8-AD3E-A907126E6ADB}">
      <dgm:prSet/>
      <dgm:spPr/>
      <dgm:t>
        <a:bodyPr/>
        <a:lstStyle/>
        <a:p>
          <a:r>
            <a:rPr lang="en-US"/>
            <a:t>Have students work through the ladder of feedback without knowing the owner of the work. </a:t>
          </a:r>
        </a:p>
      </dgm:t>
    </dgm:pt>
    <dgm:pt modelId="{2331CE47-41B6-4318-BB16-7D17C8E81850}" type="parTrans" cxnId="{E5808A92-CCFA-4203-B649-32236AAD9CA4}">
      <dgm:prSet/>
      <dgm:spPr/>
      <dgm:t>
        <a:bodyPr/>
        <a:lstStyle/>
        <a:p>
          <a:endParaRPr lang="en-US"/>
        </a:p>
      </dgm:t>
    </dgm:pt>
    <dgm:pt modelId="{371A9CD3-73E4-4B63-AC09-30728FA413A6}" type="sibTrans" cxnId="{E5808A92-CCFA-4203-B649-32236AAD9CA4}">
      <dgm:prSet/>
      <dgm:spPr/>
      <dgm:t>
        <a:bodyPr/>
        <a:lstStyle/>
        <a:p>
          <a:endParaRPr lang="en-US"/>
        </a:p>
      </dgm:t>
    </dgm:pt>
    <dgm:pt modelId="{606CFFF7-36EF-4B80-BA9E-0AF334C56259}">
      <dgm:prSet/>
      <dgm:spPr/>
      <dgm:t>
        <a:bodyPr/>
        <a:lstStyle/>
        <a:p>
          <a:r>
            <a:rPr lang="en-US"/>
            <a:t>Your job is to walk the room, listen to conversations, and provide guidance if the language isn't following the provided questions. </a:t>
          </a:r>
        </a:p>
      </dgm:t>
    </dgm:pt>
    <dgm:pt modelId="{E8760FEC-AE7F-422C-8B15-C447A52F63CE}" type="parTrans" cxnId="{0F4864DA-F9A2-4D3B-B347-B140D6BC28C3}">
      <dgm:prSet/>
      <dgm:spPr/>
      <dgm:t>
        <a:bodyPr/>
        <a:lstStyle/>
        <a:p>
          <a:endParaRPr lang="en-US"/>
        </a:p>
      </dgm:t>
    </dgm:pt>
    <dgm:pt modelId="{53E3B906-147C-4FD2-A5CE-BC0F9C0D4C4B}" type="sibTrans" cxnId="{0F4864DA-F9A2-4D3B-B347-B140D6BC28C3}">
      <dgm:prSet/>
      <dgm:spPr/>
      <dgm:t>
        <a:bodyPr/>
        <a:lstStyle/>
        <a:p>
          <a:endParaRPr lang="en-US"/>
        </a:p>
      </dgm:t>
    </dgm:pt>
    <dgm:pt modelId="{EF579A03-D8E3-4A31-A5CE-9702C02D1062}">
      <dgm:prSet/>
      <dgm:spPr/>
      <dgm:t>
        <a:bodyPr/>
        <a:lstStyle/>
        <a:p>
          <a:r>
            <a:rPr lang="en-US"/>
            <a:t>Can you guide students to think through additional feedback points? Model the Ladder of Feedback through the discussions. </a:t>
          </a:r>
        </a:p>
      </dgm:t>
    </dgm:pt>
    <dgm:pt modelId="{C8636B2D-A152-4701-BC78-780310195E81}" type="parTrans" cxnId="{99E21154-72C9-44ED-AE58-5967BC4C308E}">
      <dgm:prSet/>
      <dgm:spPr/>
      <dgm:t>
        <a:bodyPr/>
        <a:lstStyle/>
        <a:p>
          <a:endParaRPr lang="en-US"/>
        </a:p>
      </dgm:t>
    </dgm:pt>
    <dgm:pt modelId="{709F4689-C0CD-4624-837E-DEEDA6C89100}" type="sibTrans" cxnId="{99E21154-72C9-44ED-AE58-5967BC4C308E}">
      <dgm:prSet/>
      <dgm:spPr/>
      <dgm:t>
        <a:bodyPr/>
        <a:lstStyle/>
        <a:p>
          <a:endParaRPr lang="en-US"/>
        </a:p>
      </dgm:t>
    </dgm:pt>
    <dgm:pt modelId="{2E9E442A-A5E8-4BF9-982B-582946407A63}" type="pres">
      <dgm:prSet presAssocID="{34381A56-C775-4E42-A9DC-66DAA9FB1C9D}" presName="root" presStyleCnt="0">
        <dgm:presLayoutVars>
          <dgm:dir/>
          <dgm:resizeHandles val="exact"/>
        </dgm:presLayoutVars>
      </dgm:prSet>
      <dgm:spPr/>
    </dgm:pt>
    <dgm:pt modelId="{DA20BC90-9323-4F9B-A9B8-4FE10EC4D870}" type="pres">
      <dgm:prSet presAssocID="{DF20A057-C375-47BE-8E73-AC79B3B6B866}" presName="compNode" presStyleCnt="0"/>
      <dgm:spPr/>
    </dgm:pt>
    <dgm:pt modelId="{4E2BCC90-0206-445D-8E6E-D6BA1F9CFD48}" type="pres">
      <dgm:prSet presAssocID="{DF20A057-C375-47BE-8E73-AC79B3B6B866}" presName="bgRect" presStyleLbl="bgShp" presStyleIdx="0" presStyleCnt="4"/>
      <dgm:spPr/>
    </dgm:pt>
    <dgm:pt modelId="{2BA01203-59BE-439C-86D1-C479D30E01A3}" type="pres">
      <dgm:prSet presAssocID="{DF20A057-C375-47BE-8E73-AC79B3B6B8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7DE4F064-2D80-46F1-971E-6AC7CC427682}" type="pres">
      <dgm:prSet presAssocID="{DF20A057-C375-47BE-8E73-AC79B3B6B866}" presName="spaceRect" presStyleCnt="0"/>
      <dgm:spPr/>
    </dgm:pt>
    <dgm:pt modelId="{50F72ADC-1860-4FD9-9808-90731EBF7675}" type="pres">
      <dgm:prSet presAssocID="{DF20A057-C375-47BE-8E73-AC79B3B6B866}" presName="parTx" presStyleLbl="revTx" presStyleIdx="0" presStyleCnt="4">
        <dgm:presLayoutVars>
          <dgm:chMax val="0"/>
          <dgm:chPref val="0"/>
        </dgm:presLayoutVars>
      </dgm:prSet>
      <dgm:spPr/>
    </dgm:pt>
    <dgm:pt modelId="{ACD3B182-13A7-4464-B115-66038A2C2844}" type="pres">
      <dgm:prSet presAssocID="{8904F2E5-BC6E-41A7-9552-D42BF854B0E0}" presName="sibTrans" presStyleCnt="0"/>
      <dgm:spPr/>
    </dgm:pt>
    <dgm:pt modelId="{8F4C8C53-B329-4BC3-B43A-E2D1C5BBD76D}" type="pres">
      <dgm:prSet presAssocID="{CE213736-40CC-4DF8-AD3E-A907126E6ADB}" presName="compNode" presStyleCnt="0"/>
      <dgm:spPr/>
    </dgm:pt>
    <dgm:pt modelId="{9D0494F4-3DF3-46F8-99A1-8A0A655902FE}" type="pres">
      <dgm:prSet presAssocID="{CE213736-40CC-4DF8-AD3E-A907126E6ADB}" presName="bgRect" presStyleLbl="bgShp" presStyleIdx="1" presStyleCnt="4"/>
      <dgm:spPr/>
    </dgm:pt>
    <dgm:pt modelId="{DD9E3CD3-26CD-462E-BB72-95C8E3B1735B}" type="pres">
      <dgm:prSet presAssocID="{CE213736-40CC-4DF8-AD3E-A907126E6A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lo"/>
        </a:ext>
      </dgm:extLst>
    </dgm:pt>
    <dgm:pt modelId="{80983B77-4E6B-4DB2-9BD0-D8340B81B4F1}" type="pres">
      <dgm:prSet presAssocID="{CE213736-40CC-4DF8-AD3E-A907126E6ADB}" presName="spaceRect" presStyleCnt="0"/>
      <dgm:spPr/>
    </dgm:pt>
    <dgm:pt modelId="{AB926601-1DA1-4575-AA71-A55F88C6274F}" type="pres">
      <dgm:prSet presAssocID="{CE213736-40CC-4DF8-AD3E-A907126E6ADB}" presName="parTx" presStyleLbl="revTx" presStyleIdx="1" presStyleCnt="4">
        <dgm:presLayoutVars>
          <dgm:chMax val="0"/>
          <dgm:chPref val="0"/>
        </dgm:presLayoutVars>
      </dgm:prSet>
      <dgm:spPr/>
    </dgm:pt>
    <dgm:pt modelId="{25F5EEC2-CFDF-4D76-A479-C083F3912C3C}" type="pres">
      <dgm:prSet presAssocID="{371A9CD3-73E4-4B63-AC09-30728FA413A6}" presName="sibTrans" presStyleCnt="0"/>
      <dgm:spPr/>
    </dgm:pt>
    <dgm:pt modelId="{DFFE4BC6-57D1-4ECC-8DA7-2DDBCAE3DEB4}" type="pres">
      <dgm:prSet presAssocID="{606CFFF7-36EF-4B80-BA9E-0AF334C56259}" presName="compNode" presStyleCnt="0"/>
      <dgm:spPr/>
    </dgm:pt>
    <dgm:pt modelId="{C7BC586B-67D3-4B09-9717-5D33DCE1EF94}" type="pres">
      <dgm:prSet presAssocID="{606CFFF7-36EF-4B80-BA9E-0AF334C56259}" presName="bgRect" presStyleLbl="bgShp" presStyleIdx="2" presStyleCnt="4"/>
      <dgm:spPr/>
    </dgm:pt>
    <dgm:pt modelId="{9736DC74-478A-4AD5-94F2-F65F29C413AD}" type="pres">
      <dgm:prSet presAssocID="{606CFFF7-36EF-4B80-BA9E-0AF334C562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01674324-F644-4317-8BD8-21D768388D11}" type="pres">
      <dgm:prSet presAssocID="{606CFFF7-36EF-4B80-BA9E-0AF334C56259}" presName="spaceRect" presStyleCnt="0"/>
      <dgm:spPr/>
    </dgm:pt>
    <dgm:pt modelId="{3257426A-5F7E-4A87-844D-AF47143436FB}" type="pres">
      <dgm:prSet presAssocID="{606CFFF7-36EF-4B80-BA9E-0AF334C56259}" presName="parTx" presStyleLbl="revTx" presStyleIdx="2" presStyleCnt="4">
        <dgm:presLayoutVars>
          <dgm:chMax val="0"/>
          <dgm:chPref val="0"/>
        </dgm:presLayoutVars>
      </dgm:prSet>
      <dgm:spPr/>
    </dgm:pt>
    <dgm:pt modelId="{9C31A34A-F8AA-4389-A59D-6F133F917DF5}" type="pres">
      <dgm:prSet presAssocID="{53E3B906-147C-4FD2-A5CE-BC0F9C0D4C4B}" presName="sibTrans" presStyleCnt="0"/>
      <dgm:spPr/>
    </dgm:pt>
    <dgm:pt modelId="{6DB6684A-2450-4469-8859-9A5FDF5B961D}" type="pres">
      <dgm:prSet presAssocID="{EF579A03-D8E3-4A31-A5CE-9702C02D1062}" presName="compNode" presStyleCnt="0"/>
      <dgm:spPr/>
    </dgm:pt>
    <dgm:pt modelId="{17BDCE6D-E93C-4446-A05A-417F65886B18}" type="pres">
      <dgm:prSet presAssocID="{EF579A03-D8E3-4A31-A5CE-9702C02D1062}" presName="bgRect" presStyleLbl="bgShp" presStyleIdx="3" presStyleCnt="4"/>
      <dgm:spPr/>
    </dgm:pt>
    <dgm:pt modelId="{86A0C86D-B238-4712-9358-E68A8A767E96}" type="pres">
      <dgm:prSet presAssocID="{EF579A03-D8E3-4A31-A5CE-9702C02D10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0CE52909-27DB-4703-826A-95E6ABA1C178}" type="pres">
      <dgm:prSet presAssocID="{EF579A03-D8E3-4A31-A5CE-9702C02D1062}" presName="spaceRect" presStyleCnt="0"/>
      <dgm:spPr/>
    </dgm:pt>
    <dgm:pt modelId="{E02AF55E-9AF4-4F69-B002-71D7393078FF}" type="pres">
      <dgm:prSet presAssocID="{EF579A03-D8E3-4A31-A5CE-9702C02D1062}" presName="parTx" presStyleLbl="revTx" presStyleIdx="3" presStyleCnt="4">
        <dgm:presLayoutVars>
          <dgm:chMax val="0"/>
          <dgm:chPref val="0"/>
        </dgm:presLayoutVars>
      </dgm:prSet>
      <dgm:spPr/>
    </dgm:pt>
  </dgm:ptLst>
  <dgm:cxnLst>
    <dgm:cxn modelId="{0CCAA81F-E967-4A92-977C-F927AB07FF54}" type="presOf" srcId="{DF20A057-C375-47BE-8E73-AC79B3B6B866}" destId="{50F72ADC-1860-4FD9-9808-90731EBF7675}" srcOrd="0" destOrd="0" presId="urn:microsoft.com/office/officeart/2018/2/layout/IconVerticalSolidList"/>
    <dgm:cxn modelId="{33FFC55B-89EF-4CA6-81E1-387E08B75C73}" type="presOf" srcId="{EF579A03-D8E3-4A31-A5CE-9702C02D1062}" destId="{E02AF55E-9AF4-4F69-B002-71D7393078FF}" srcOrd="0" destOrd="0" presId="urn:microsoft.com/office/officeart/2018/2/layout/IconVerticalSolidList"/>
    <dgm:cxn modelId="{99E21154-72C9-44ED-AE58-5967BC4C308E}" srcId="{34381A56-C775-4E42-A9DC-66DAA9FB1C9D}" destId="{EF579A03-D8E3-4A31-A5CE-9702C02D1062}" srcOrd="3" destOrd="0" parTransId="{C8636B2D-A152-4701-BC78-780310195E81}" sibTransId="{709F4689-C0CD-4624-837E-DEEDA6C89100}"/>
    <dgm:cxn modelId="{E5808A92-CCFA-4203-B649-32236AAD9CA4}" srcId="{34381A56-C775-4E42-A9DC-66DAA9FB1C9D}" destId="{CE213736-40CC-4DF8-AD3E-A907126E6ADB}" srcOrd="1" destOrd="0" parTransId="{2331CE47-41B6-4318-BB16-7D17C8E81850}" sibTransId="{371A9CD3-73E4-4B63-AC09-30728FA413A6}"/>
    <dgm:cxn modelId="{1DCA7F9F-B056-40AD-BBBE-AC0527DFB2CB}" type="presOf" srcId="{CE213736-40CC-4DF8-AD3E-A907126E6ADB}" destId="{AB926601-1DA1-4575-AA71-A55F88C6274F}" srcOrd="0" destOrd="0" presId="urn:microsoft.com/office/officeart/2018/2/layout/IconVerticalSolidList"/>
    <dgm:cxn modelId="{708C5FA0-650D-4932-9918-4B7B20280DE9}" type="presOf" srcId="{34381A56-C775-4E42-A9DC-66DAA9FB1C9D}" destId="{2E9E442A-A5E8-4BF9-982B-582946407A63}" srcOrd="0" destOrd="0" presId="urn:microsoft.com/office/officeart/2018/2/layout/IconVerticalSolidList"/>
    <dgm:cxn modelId="{38ADB3AC-2E95-4008-A9E1-6CF9269A1497}" srcId="{34381A56-C775-4E42-A9DC-66DAA9FB1C9D}" destId="{DF20A057-C375-47BE-8E73-AC79B3B6B866}" srcOrd="0" destOrd="0" parTransId="{159849FC-20D0-4840-A6DE-9070F2F87BD1}" sibTransId="{8904F2E5-BC6E-41A7-9552-D42BF854B0E0}"/>
    <dgm:cxn modelId="{23C9EAD2-610E-44E4-9EED-135BD2F7BBB3}" type="presOf" srcId="{606CFFF7-36EF-4B80-BA9E-0AF334C56259}" destId="{3257426A-5F7E-4A87-844D-AF47143436FB}" srcOrd="0" destOrd="0" presId="urn:microsoft.com/office/officeart/2018/2/layout/IconVerticalSolidList"/>
    <dgm:cxn modelId="{0F4864DA-F9A2-4D3B-B347-B140D6BC28C3}" srcId="{34381A56-C775-4E42-A9DC-66DAA9FB1C9D}" destId="{606CFFF7-36EF-4B80-BA9E-0AF334C56259}" srcOrd="2" destOrd="0" parTransId="{E8760FEC-AE7F-422C-8B15-C447A52F63CE}" sibTransId="{53E3B906-147C-4FD2-A5CE-BC0F9C0D4C4B}"/>
    <dgm:cxn modelId="{F44150D2-148B-4C89-BC57-37FEE213EEE8}" type="presParOf" srcId="{2E9E442A-A5E8-4BF9-982B-582946407A63}" destId="{DA20BC90-9323-4F9B-A9B8-4FE10EC4D870}" srcOrd="0" destOrd="0" presId="urn:microsoft.com/office/officeart/2018/2/layout/IconVerticalSolidList"/>
    <dgm:cxn modelId="{03A5EC54-7D0A-483B-87E7-C8ED32A70846}" type="presParOf" srcId="{DA20BC90-9323-4F9B-A9B8-4FE10EC4D870}" destId="{4E2BCC90-0206-445D-8E6E-D6BA1F9CFD48}" srcOrd="0" destOrd="0" presId="urn:microsoft.com/office/officeart/2018/2/layout/IconVerticalSolidList"/>
    <dgm:cxn modelId="{D79518D1-D9DD-4FF9-AE7D-DAAD5D9212C6}" type="presParOf" srcId="{DA20BC90-9323-4F9B-A9B8-4FE10EC4D870}" destId="{2BA01203-59BE-439C-86D1-C479D30E01A3}" srcOrd="1" destOrd="0" presId="urn:microsoft.com/office/officeart/2018/2/layout/IconVerticalSolidList"/>
    <dgm:cxn modelId="{260A71AD-B7E4-4C55-949B-F1EB4397600C}" type="presParOf" srcId="{DA20BC90-9323-4F9B-A9B8-4FE10EC4D870}" destId="{7DE4F064-2D80-46F1-971E-6AC7CC427682}" srcOrd="2" destOrd="0" presId="urn:microsoft.com/office/officeart/2018/2/layout/IconVerticalSolidList"/>
    <dgm:cxn modelId="{45C49F46-71C2-4410-AFDD-315B7644ECF4}" type="presParOf" srcId="{DA20BC90-9323-4F9B-A9B8-4FE10EC4D870}" destId="{50F72ADC-1860-4FD9-9808-90731EBF7675}" srcOrd="3" destOrd="0" presId="urn:microsoft.com/office/officeart/2018/2/layout/IconVerticalSolidList"/>
    <dgm:cxn modelId="{1D48A521-D08B-4AD6-9184-CBD25C3A0E92}" type="presParOf" srcId="{2E9E442A-A5E8-4BF9-982B-582946407A63}" destId="{ACD3B182-13A7-4464-B115-66038A2C2844}" srcOrd="1" destOrd="0" presId="urn:microsoft.com/office/officeart/2018/2/layout/IconVerticalSolidList"/>
    <dgm:cxn modelId="{DA2626ED-CE93-478E-B8B0-5C9E1235600E}" type="presParOf" srcId="{2E9E442A-A5E8-4BF9-982B-582946407A63}" destId="{8F4C8C53-B329-4BC3-B43A-E2D1C5BBD76D}" srcOrd="2" destOrd="0" presId="urn:microsoft.com/office/officeart/2018/2/layout/IconVerticalSolidList"/>
    <dgm:cxn modelId="{E153EE63-908B-43AC-83F8-9DA268397EEB}" type="presParOf" srcId="{8F4C8C53-B329-4BC3-B43A-E2D1C5BBD76D}" destId="{9D0494F4-3DF3-46F8-99A1-8A0A655902FE}" srcOrd="0" destOrd="0" presId="urn:microsoft.com/office/officeart/2018/2/layout/IconVerticalSolidList"/>
    <dgm:cxn modelId="{16BDD350-B34F-42EF-8D88-0AE2C5294B5A}" type="presParOf" srcId="{8F4C8C53-B329-4BC3-B43A-E2D1C5BBD76D}" destId="{DD9E3CD3-26CD-462E-BB72-95C8E3B1735B}" srcOrd="1" destOrd="0" presId="urn:microsoft.com/office/officeart/2018/2/layout/IconVerticalSolidList"/>
    <dgm:cxn modelId="{B15E0F6A-7ACF-49A5-8F27-6B59EC5155AA}" type="presParOf" srcId="{8F4C8C53-B329-4BC3-B43A-E2D1C5BBD76D}" destId="{80983B77-4E6B-4DB2-9BD0-D8340B81B4F1}" srcOrd="2" destOrd="0" presId="urn:microsoft.com/office/officeart/2018/2/layout/IconVerticalSolidList"/>
    <dgm:cxn modelId="{2DE5965E-3600-46D4-B4CF-C3ECFFBE6C9B}" type="presParOf" srcId="{8F4C8C53-B329-4BC3-B43A-E2D1C5BBD76D}" destId="{AB926601-1DA1-4575-AA71-A55F88C6274F}" srcOrd="3" destOrd="0" presId="urn:microsoft.com/office/officeart/2018/2/layout/IconVerticalSolidList"/>
    <dgm:cxn modelId="{225E1F5C-079C-4C45-9D64-20052899B495}" type="presParOf" srcId="{2E9E442A-A5E8-4BF9-982B-582946407A63}" destId="{25F5EEC2-CFDF-4D76-A479-C083F3912C3C}" srcOrd="3" destOrd="0" presId="urn:microsoft.com/office/officeart/2018/2/layout/IconVerticalSolidList"/>
    <dgm:cxn modelId="{A9386E4E-EDF4-4930-8A9D-0A49979CA0AB}" type="presParOf" srcId="{2E9E442A-A5E8-4BF9-982B-582946407A63}" destId="{DFFE4BC6-57D1-4ECC-8DA7-2DDBCAE3DEB4}" srcOrd="4" destOrd="0" presId="urn:microsoft.com/office/officeart/2018/2/layout/IconVerticalSolidList"/>
    <dgm:cxn modelId="{BB370FA9-1DDD-446D-974F-69642CA13EEE}" type="presParOf" srcId="{DFFE4BC6-57D1-4ECC-8DA7-2DDBCAE3DEB4}" destId="{C7BC586B-67D3-4B09-9717-5D33DCE1EF94}" srcOrd="0" destOrd="0" presId="urn:microsoft.com/office/officeart/2018/2/layout/IconVerticalSolidList"/>
    <dgm:cxn modelId="{26EC88A6-452C-4EC6-99DE-B8F2FFFA913E}" type="presParOf" srcId="{DFFE4BC6-57D1-4ECC-8DA7-2DDBCAE3DEB4}" destId="{9736DC74-478A-4AD5-94F2-F65F29C413AD}" srcOrd="1" destOrd="0" presId="urn:microsoft.com/office/officeart/2018/2/layout/IconVerticalSolidList"/>
    <dgm:cxn modelId="{3C7668E8-A450-4127-B7F2-4D8CB93A6BF2}" type="presParOf" srcId="{DFFE4BC6-57D1-4ECC-8DA7-2DDBCAE3DEB4}" destId="{01674324-F644-4317-8BD8-21D768388D11}" srcOrd="2" destOrd="0" presId="urn:microsoft.com/office/officeart/2018/2/layout/IconVerticalSolidList"/>
    <dgm:cxn modelId="{BB52AF50-D58A-489F-9500-252A1F900B6F}" type="presParOf" srcId="{DFFE4BC6-57D1-4ECC-8DA7-2DDBCAE3DEB4}" destId="{3257426A-5F7E-4A87-844D-AF47143436FB}" srcOrd="3" destOrd="0" presId="urn:microsoft.com/office/officeart/2018/2/layout/IconVerticalSolidList"/>
    <dgm:cxn modelId="{64AFD687-5D35-4A03-8FED-EEB04D2CF230}" type="presParOf" srcId="{2E9E442A-A5E8-4BF9-982B-582946407A63}" destId="{9C31A34A-F8AA-4389-A59D-6F133F917DF5}" srcOrd="5" destOrd="0" presId="urn:microsoft.com/office/officeart/2018/2/layout/IconVerticalSolidList"/>
    <dgm:cxn modelId="{F2F03B34-29CB-4A82-99D1-7816BD8D482B}" type="presParOf" srcId="{2E9E442A-A5E8-4BF9-982B-582946407A63}" destId="{6DB6684A-2450-4469-8859-9A5FDF5B961D}" srcOrd="6" destOrd="0" presId="urn:microsoft.com/office/officeart/2018/2/layout/IconVerticalSolidList"/>
    <dgm:cxn modelId="{C849D3EB-16CC-4465-96DF-68072DD5C6A0}" type="presParOf" srcId="{6DB6684A-2450-4469-8859-9A5FDF5B961D}" destId="{17BDCE6D-E93C-4446-A05A-417F65886B18}" srcOrd="0" destOrd="0" presId="urn:microsoft.com/office/officeart/2018/2/layout/IconVerticalSolidList"/>
    <dgm:cxn modelId="{F635C8CB-FAA8-4EDB-B5EE-7E75722EF4E5}" type="presParOf" srcId="{6DB6684A-2450-4469-8859-9A5FDF5B961D}" destId="{86A0C86D-B238-4712-9358-E68A8A767E96}" srcOrd="1" destOrd="0" presId="urn:microsoft.com/office/officeart/2018/2/layout/IconVerticalSolidList"/>
    <dgm:cxn modelId="{86B2C50B-000A-4BAD-B5A6-0B03D4357C6A}" type="presParOf" srcId="{6DB6684A-2450-4469-8859-9A5FDF5B961D}" destId="{0CE52909-27DB-4703-826A-95E6ABA1C178}" srcOrd="2" destOrd="0" presId="urn:microsoft.com/office/officeart/2018/2/layout/IconVerticalSolidList"/>
    <dgm:cxn modelId="{B3293EC6-19D4-4723-ABA6-08B8C20FF708}" type="presParOf" srcId="{6DB6684A-2450-4469-8859-9A5FDF5B961D}" destId="{E02AF55E-9AF4-4F69-B002-71D7393078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C5EBC-EEFC-4AF9-B013-9A008E7329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FFB0E9-E5C9-433F-8FFE-828C6F03FD6D}">
      <dgm:prSet/>
      <dgm:spPr/>
      <dgm:t>
        <a:bodyPr/>
        <a:lstStyle/>
        <a:p>
          <a:r>
            <a:rPr lang="en-US"/>
            <a:t>Manufacturing</a:t>
          </a:r>
        </a:p>
      </dgm:t>
    </dgm:pt>
    <dgm:pt modelId="{B10403EA-D5EB-41C5-8B85-4E9427BF43B7}" type="parTrans" cxnId="{833D72D0-A807-41C3-8841-9470D2C5B6A1}">
      <dgm:prSet/>
      <dgm:spPr/>
      <dgm:t>
        <a:bodyPr/>
        <a:lstStyle/>
        <a:p>
          <a:endParaRPr lang="en-US"/>
        </a:p>
      </dgm:t>
    </dgm:pt>
    <dgm:pt modelId="{2FE604FD-A7F2-42CD-AC73-5EA40B9FF85F}" type="sibTrans" cxnId="{833D72D0-A807-41C3-8841-9470D2C5B6A1}">
      <dgm:prSet/>
      <dgm:spPr/>
      <dgm:t>
        <a:bodyPr/>
        <a:lstStyle/>
        <a:p>
          <a:endParaRPr lang="en-US"/>
        </a:p>
      </dgm:t>
    </dgm:pt>
    <dgm:pt modelId="{4651FF7E-C702-4164-88C5-FFF5DEC0BA92}">
      <dgm:prSet/>
      <dgm:spPr/>
      <dgm:t>
        <a:bodyPr/>
        <a:lstStyle/>
        <a:p>
          <a:r>
            <a:rPr lang="en-US"/>
            <a:t>Reviewing a student's production design.</a:t>
          </a:r>
        </a:p>
      </dgm:t>
    </dgm:pt>
    <dgm:pt modelId="{0E1B3B5D-A350-4FA6-AF64-915B76045957}" type="parTrans" cxnId="{637CD99B-52E6-43F4-B8A8-5ACF37807EE6}">
      <dgm:prSet/>
      <dgm:spPr/>
      <dgm:t>
        <a:bodyPr/>
        <a:lstStyle/>
        <a:p>
          <a:endParaRPr lang="en-US"/>
        </a:p>
      </dgm:t>
    </dgm:pt>
    <dgm:pt modelId="{99ED38D4-6C48-4CDE-8532-702E18758942}" type="sibTrans" cxnId="{637CD99B-52E6-43F4-B8A8-5ACF37807EE6}">
      <dgm:prSet/>
      <dgm:spPr/>
      <dgm:t>
        <a:bodyPr/>
        <a:lstStyle/>
        <a:p>
          <a:endParaRPr lang="en-US"/>
        </a:p>
      </dgm:t>
    </dgm:pt>
    <dgm:pt modelId="{2E3A9340-0C20-4468-BF63-C8851C8CE1FC}">
      <dgm:prSet/>
      <dgm:spPr/>
      <dgm:t>
        <a:bodyPr/>
        <a:lstStyle/>
        <a:p>
          <a:r>
            <a:rPr lang="en-US"/>
            <a:t>Information Technology</a:t>
          </a:r>
        </a:p>
      </dgm:t>
    </dgm:pt>
    <dgm:pt modelId="{90E395DF-B3D1-4BCC-8969-97AC53409E04}" type="parTrans" cxnId="{BF8542E8-6B08-4EA0-9C9E-59779C6DC853}">
      <dgm:prSet/>
      <dgm:spPr/>
      <dgm:t>
        <a:bodyPr/>
        <a:lstStyle/>
        <a:p>
          <a:endParaRPr lang="en-US"/>
        </a:p>
      </dgm:t>
    </dgm:pt>
    <dgm:pt modelId="{A88471BD-4090-40FD-BDD0-E427A6D1F269}" type="sibTrans" cxnId="{BF8542E8-6B08-4EA0-9C9E-59779C6DC853}">
      <dgm:prSet/>
      <dgm:spPr/>
      <dgm:t>
        <a:bodyPr/>
        <a:lstStyle/>
        <a:p>
          <a:endParaRPr lang="en-US"/>
        </a:p>
      </dgm:t>
    </dgm:pt>
    <dgm:pt modelId="{D2F28EE8-EA39-4E2E-8FCD-79C225B23BB2}">
      <dgm:prSet/>
      <dgm:spPr/>
      <dgm:t>
        <a:bodyPr/>
        <a:lstStyle/>
        <a:p>
          <a:r>
            <a:rPr lang="en-US"/>
            <a:t>Peer review of a student network security plan.</a:t>
          </a:r>
        </a:p>
      </dgm:t>
    </dgm:pt>
    <dgm:pt modelId="{A8B8BBF8-4443-48A4-BB28-76E4289B7C2F}" type="parTrans" cxnId="{A57C3ADC-6355-460E-8513-1EAE1FBD8293}">
      <dgm:prSet/>
      <dgm:spPr/>
      <dgm:t>
        <a:bodyPr/>
        <a:lstStyle/>
        <a:p>
          <a:endParaRPr lang="en-US"/>
        </a:p>
      </dgm:t>
    </dgm:pt>
    <dgm:pt modelId="{8F69E19D-7E6E-4168-985B-57C6C02C86C8}" type="sibTrans" cxnId="{A57C3ADC-6355-460E-8513-1EAE1FBD8293}">
      <dgm:prSet/>
      <dgm:spPr/>
      <dgm:t>
        <a:bodyPr/>
        <a:lstStyle/>
        <a:p>
          <a:endParaRPr lang="en-US"/>
        </a:p>
      </dgm:t>
    </dgm:pt>
    <dgm:pt modelId="{50104765-FB4A-41E6-ABC9-5370E8C83114}">
      <dgm:prSet/>
      <dgm:spPr/>
      <dgm:t>
        <a:bodyPr/>
        <a:lstStyle/>
        <a:p>
          <a:r>
            <a:rPr lang="en-US"/>
            <a:t>Health Science</a:t>
          </a:r>
        </a:p>
      </dgm:t>
    </dgm:pt>
    <dgm:pt modelId="{910681D0-B87C-48E8-8AB7-8A77CABA7535}" type="parTrans" cxnId="{08A7C924-A4D4-49B1-B03A-0EE79BDDDC6B}">
      <dgm:prSet/>
      <dgm:spPr/>
      <dgm:t>
        <a:bodyPr/>
        <a:lstStyle/>
        <a:p>
          <a:endParaRPr lang="en-US"/>
        </a:p>
      </dgm:t>
    </dgm:pt>
    <dgm:pt modelId="{522585A9-01F4-4875-94B7-994394AE3E7F}" type="sibTrans" cxnId="{08A7C924-A4D4-49B1-B03A-0EE79BDDDC6B}">
      <dgm:prSet/>
      <dgm:spPr/>
      <dgm:t>
        <a:bodyPr/>
        <a:lstStyle/>
        <a:p>
          <a:endParaRPr lang="en-US"/>
        </a:p>
      </dgm:t>
    </dgm:pt>
    <dgm:pt modelId="{B44418CF-49FE-4684-8719-B55208F3C51F}">
      <dgm:prSet/>
      <dgm:spPr/>
      <dgm:t>
        <a:bodyPr/>
        <a:lstStyle/>
        <a:p>
          <a:r>
            <a:rPr lang="en-US"/>
            <a:t>Practicie clinical procedure demonstration</a:t>
          </a:r>
        </a:p>
      </dgm:t>
    </dgm:pt>
    <dgm:pt modelId="{D13B58B1-98B3-4E39-9B8B-FC224D00E595}" type="parTrans" cxnId="{503CF2C1-1CA5-4141-B1E3-30D68624D190}">
      <dgm:prSet/>
      <dgm:spPr/>
      <dgm:t>
        <a:bodyPr/>
        <a:lstStyle/>
        <a:p>
          <a:endParaRPr lang="en-US"/>
        </a:p>
      </dgm:t>
    </dgm:pt>
    <dgm:pt modelId="{39F3B5F6-97C0-4BB9-8395-D842DAD670CD}" type="sibTrans" cxnId="{503CF2C1-1CA5-4141-B1E3-30D68624D190}">
      <dgm:prSet/>
      <dgm:spPr/>
      <dgm:t>
        <a:bodyPr/>
        <a:lstStyle/>
        <a:p>
          <a:endParaRPr lang="en-US"/>
        </a:p>
      </dgm:t>
    </dgm:pt>
    <dgm:pt modelId="{A23AD19E-2354-4BD4-8ED7-FAB076422881}">
      <dgm:prSet/>
      <dgm:spPr/>
      <dgm:t>
        <a:bodyPr/>
        <a:lstStyle/>
        <a:p>
          <a:r>
            <a:rPr lang="en-US"/>
            <a:t>Hospitality and Tourism</a:t>
          </a:r>
        </a:p>
      </dgm:t>
    </dgm:pt>
    <dgm:pt modelId="{995FBF7A-0C9A-4C60-B189-69CFA3441646}" type="parTrans" cxnId="{033FB2A2-B8EA-4E17-A0D7-CDCFC07BB825}">
      <dgm:prSet/>
      <dgm:spPr/>
      <dgm:t>
        <a:bodyPr/>
        <a:lstStyle/>
        <a:p>
          <a:endParaRPr lang="en-US"/>
        </a:p>
      </dgm:t>
    </dgm:pt>
    <dgm:pt modelId="{9CB76982-C577-4914-8B6E-390B1249B831}" type="sibTrans" cxnId="{033FB2A2-B8EA-4E17-A0D7-CDCFC07BB825}">
      <dgm:prSet/>
      <dgm:spPr/>
      <dgm:t>
        <a:bodyPr/>
        <a:lstStyle/>
        <a:p>
          <a:endParaRPr lang="en-US"/>
        </a:p>
      </dgm:t>
    </dgm:pt>
    <dgm:pt modelId="{950A6E3F-D54C-40F5-A9A2-2B2ED2D90A70}">
      <dgm:prSet/>
      <dgm:spPr/>
      <dgm:t>
        <a:bodyPr/>
        <a:lstStyle/>
        <a:p>
          <a:r>
            <a:rPr lang="en-US"/>
            <a:t>Reviewing a students even management plan. </a:t>
          </a:r>
        </a:p>
      </dgm:t>
    </dgm:pt>
    <dgm:pt modelId="{3C4DA004-D5DB-48D2-81AC-00C2B303A35C}" type="parTrans" cxnId="{9F72C58D-AA40-4465-881B-49997AE586CF}">
      <dgm:prSet/>
      <dgm:spPr/>
      <dgm:t>
        <a:bodyPr/>
        <a:lstStyle/>
        <a:p>
          <a:endParaRPr lang="en-US"/>
        </a:p>
      </dgm:t>
    </dgm:pt>
    <dgm:pt modelId="{76C935EF-BF2F-4B2B-8CA4-1B4B446845D6}" type="sibTrans" cxnId="{9F72C58D-AA40-4465-881B-49997AE586CF}">
      <dgm:prSet/>
      <dgm:spPr/>
      <dgm:t>
        <a:bodyPr/>
        <a:lstStyle/>
        <a:p>
          <a:endParaRPr lang="en-US"/>
        </a:p>
      </dgm:t>
    </dgm:pt>
    <dgm:pt modelId="{5E2A1909-468A-4CC1-8374-270F847ACBA1}">
      <dgm:prSet/>
      <dgm:spPr/>
      <dgm:t>
        <a:bodyPr/>
        <a:lstStyle/>
        <a:p>
          <a:r>
            <a:rPr lang="en-US"/>
            <a:t>Architecture or Construction</a:t>
          </a:r>
        </a:p>
      </dgm:t>
    </dgm:pt>
    <dgm:pt modelId="{2ACA124B-26C5-43BD-9AB3-C1CDFA8B3859}" type="parTrans" cxnId="{D83F6BF6-62FD-4C5C-930E-9FA4A1B36537}">
      <dgm:prSet/>
      <dgm:spPr/>
      <dgm:t>
        <a:bodyPr/>
        <a:lstStyle/>
        <a:p>
          <a:endParaRPr lang="en-US"/>
        </a:p>
      </dgm:t>
    </dgm:pt>
    <dgm:pt modelId="{8E495FD9-FCE4-4050-AAD8-BBDC9F0F601C}" type="sibTrans" cxnId="{D83F6BF6-62FD-4C5C-930E-9FA4A1B36537}">
      <dgm:prSet/>
      <dgm:spPr/>
      <dgm:t>
        <a:bodyPr/>
        <a:lstStyle/>
        <a:p>
          <a:endParaRPr lang="en-US"/>
        </a:p>
      </dgm:t>
    </dgm:pt>
    <dgm:pt modelId="{58EADAED-AC98-4CB2-BA2A-A0F22F85C279}">
      <dgm:prSet/>
      <dgm:spPr/>
      <dgm:t>
        <a:bodyPr/>
        <a:lstStyle/>
        <a:p>
          <a:r>
            <a:rPr lang="en-US"/>
            <a:t>Evaluating a student building design portfolio</a:t>
          </a:r>
        </a:p>
      </dgm:t>
    </dgm:pt>
    <dgm:pt modelId="{79F8E106-B31D-4FD6-9F63-015E965100A9}" type="parTrans" cxnId="{0A314C69-6F62-4D7A-8FA7-BA961FA774C7}">
      <dgm:prSet/>
      <dgm:spPr/>
      <dgm:t>
        <a:bodyPr/>
        <a:lstStyle/>
        <a:p>
          <a:endParaRPr lang="en-US"/>
        </a:p>
      </dgm:t>
    </dgm:pt>
    <dgm:pt modelId="{57748D70-0347-4723-B1C9-CC7FFE9C3A90}" type="sibTrans" cxnId="{0A314C69-6F62-4D7A-8FA7-BA961FA774C7}">
      <dgm:prSet/>
      <dgm:spPr/>
      <dgm:t>
        <a:bodyPr/>
        <a:lstStyle/>
        <a:p>
          <a:endParaRPr lang="en-US"/>
        </a:p>
      </dgm:t>
    </dgm:pt>
    <dgm:pt modelId="{8F28594C-3596-40A0-B3CE-38DB971DF5A7}">
      <dgm:prSet/>
      <dgm:spPr/>
      <dgm:t>
        <a:bodyPr/>
        <a:lstStyle/>
        <a:p>
          <a:r>
            <a:rPr lang="en-US"/>
            <a:t>Agriculture, Food and Natural Resources</a:t>
          </a:r>
        </a:p>
      </dgm:t>
    </dgm:pt>
    <dgm:pt modelId="{92D508E4-DE70-4738-A596-00127F70706D}" type="parTrans" cxnId="{ABCDEF88-D207-42EA-AE74-B6DF98211035}">
      <dgm:prSet/>
      <dgm:spPr/>
      <dgm:t>
        <a:bodyPr/>
        <a:lstStyle/>
        <a:p>
          <a:endParaRPr lang="en-US"/>
        </a:p>
      </dgm:t>
    </dgm:pt>
    <dgm:pt modelId="{258F4137-FFF9-4ADC-B357-6A2C31F663D5}" type="sibTrans" cxnId="{ABCDEF88-D207-42EA-AE74-B6DF98211035}">
      <dgm:prSet/>
      <dgm:spPr/>
      <dgm:t>
        <a:bodyPr/>
        <a:lstStyle/>
        <a:p>
          <a:endParaRPr lang="en-US"/>
        </a:p>
      </dgm:t>
    </dgm:pt>
    <dgm:pt modelId="{863487FC-8046-4CF4-996C-6501170E60F7}">
      <dgm:prSet/>
      <dgm:spPr/>
      <dgm:t>
        <a:bodyPr/>
        <a:lstStyle/>
        <a:p>
          <a:r>
            <a:rPr lang="en-US"/>
            <a:t>Reviewing supervised agriculture experience business plans. </a:t>
          </a:r>
        </a:p>
      </dgm:t>
    </dgm:pt>
    <dgm:pt modelId="{AB67950B-55A2-45FF-A98A-8AE2548819DE}" type="parTrans" cxnId="{25BEAAFD-8D04-47F2-B95A-7630854A6053}">
      <dgm:prSet/>
      <dgm:spPr/>
      <dgm:t>
        <a:bodyPr/>
        <a:lstStyle/>
        <a:p>
          <a:endParaRPr lang="en-US"/>
        </a:p>
      </dgm:t>
    </dgm:pt>
    <dgm:pt modelId="{5821C68D-9551-4BD8-B547-6BF011835C19}" type="sibTrans" cxnId="{25BEAAFD-8D04-47F2-B95A-7630854A6053}">
      <dgm:prSet/>
      <dgm:spPr/>
      <dgm:t>
        <a:bodyPr/>
        <a:lstStyle/>
        <a:p>
          <a:endParaRPr lang="en-US"/>
        </a:p>
      </dgm:t>
    </dgm:pt>
    <dgm:pt modelId="{23938ECF-0BC5-457E-8BDF-BC59F6117968}" type="pres">
      <dgm:prSet presAssocID="{C3CC5EBC-EEFC-4AF9-B013-9A008E7329D7}" presName="root" presStyleCnt="0">
        <dgm:presLayoutVars>
          <dgm:dir/>
          <dgm:resizeHandles val="exact"/>
        </dgm:presLayoutVars>
      </dgm:prSet>
      <dgm:spPr/>
    </dgm:pt>
    <dgm:pt modelId="{13DBFDE2-15D9-497A-B1EA-6C1751FB11B6}" type="pres">
      <dgm:prSet presAssocID="{C5FFB0E9-E5C9-433F-8FFE-828C6F03FD6D}" presName="compNode" presStyleCnt="0"/>
      <dgm:spPr/>
    </dgm:pt>
    <dgm:pt modelId="{63D436DA-34F1-488C-AA5E-CC795793E7BC}" type="pres">
      <dgm:prSet presAssocID="{C5FFB0E9-E5C9-433F-8FFE-828C6F03FD6D}" presName="bgRect" presStyleLbl="bgShp" presStyleIdx="0" presStyleCnt="6"/>
      <dgm:spPr/>
    </dgm:pt>
    <dgm:pt modelId="{C58A1E71-2EFF-479D-BACA-4A41A8A8058C}" type="pres">
      <dgm:prSet presAssocID="{C5FFB0E9-E5C9-433F-8FFE-828C6F03FD6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A8A8B37-5753-415C-A200-0F5C249E3C38}" type="pres">
      <dgm:prSet presAssocID="{C5FFB0E9-E5C9-433F-8FFE-828C6F03FD6D}" presName="spaceRect" presStyleCnt="0"/>
      <dgm:spPr/>
    </dgm:pt>
    <dgm:pt modelId="{8845A759-4277-4D32-BF48-E47C75219FF4}" type="pres">
      <dgm:prSet presAssocID="{C5FFB0E9-E5C9-433F-8FFE-828C6F03FD6D}" presName="parTx" presStyleLbl="revTx" presStyleIdx="0" presStyleCnt="12">
        <dgm:presLayoutVars>
          <dgm:chMax val="0"/>
          <dgm:chPref val="0"/>
        </dgm:presLayoutVars>
      </dgm:prSet>
      <dgm:spPr/>
    </dgm:pt>
    <dgm:pt modelId="{8B2B2128-1790-4EEE-B10C-2ECFFDAEC267}" type="pres">
      <dgm:prSet presAssocID="{C5FFB0E9-E5C9-433F-8FFE-828C6F03FD6D}" presName="desTx" presStyleLbl="revTx" presStyleIdx="1" presStyleCnt="12">
        <dgm:presLayoutVars/>
      </dgm:prSet>
      <dgm:spPr/>
    </dgm:pt>
    <dgm:pt modelId="{AFADF359-EC91-4595-95A5-B2D4D61AA21D}" type="pres">
      <dgm:prSet presAssocID="{2FE604FD-A7F2-42CD-AC73-5EA40B9FF85F}" presName="sibTrans" presStyleCnt="0"/>
      <dgm:spPr/>
    </dgm:pt>
    <dgm:pt modelId="{8D0ACA26-F9F0-4D8C-84D1-779041BD3B1D}" type="pres">
      <dgm:prSet presAssocID="{2E3A9340-0C20-4468-BF63-C8851C8CE1FC}" presName="compNode" presStyleCnt="0"/>
      <dgm:spPr/>
    </dgm:pt>
    <dgm:pt modelId="{716750DA-87AF-4E3D-98BE-BFADADD0AD1A}" type="pres">
      <dgm:prSet presAssocID="{2E3A9340-0C20-4468-BF63-C8851C8CE1FC}" presName="bgRect" presStyleLbl="bgShp" presStyleIdx="1" presStyleCnt="6"/>
      <dgm:spPr/>
    </dgm:pt>
    <dgm:pt modelId="{549C1103-0C4A-4F66-8368-956C35019251}" type="pres">
      <dgm:prSet presAssocID="{2E3A9340-0C20-4468-BF63-C8851C8CE1F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5133511E-8639-447F-B25A-B2060DCDFF8E}" type="pres">
      <dgm:prSet presAssocID="{2E3A9340-0C20-4468-BF63-C8851C8CE1FC}" presName="spaceRect" presStyleCnt="0"/>
      <dgm:spPr/>
    </dgm:pt>
    <dgm:pt modelId="{6AC8F13C-30F9-48D3-8154-21A21FAEF68D}" type="pres">
      <dgm:prSet presAssocID="{2E3A9340-0C20-4468-BF63-C8851C8CE1FC}" presName="parTx" presStyleLbl="revTx" presStyleIdx="2" presStyleCnt="12">
        <dgm:presLayoutVars>
          <dgm:chMax val="0"/>
          <dgm:chPref val="0"/>
        </dgm:presLayoutVars>
      </dgm:prSet>
      <dgm:spPr/>
    </dgm:pt>
    <dgm:pt modelId="{B1AC16DD-D12B-48D9-A134-C0647244F98A}" type="pres">
      <dgm:prSet presAssocID="{2E3A9340-0C20-4468-BF63-C8851C8CE1FC}" presName="desTx" presStyleLbl="revTx" presStyleIdx="3" presStyleCnt="12">
        <dgm:presLayoutVars/>
      </dgm:prSet>
      <dgm:spPr/>
    </dgm:pt>
    <dgm:pt modelId="{A825B297-3BFD-4141-A347-9C304F959878}" type="pres">
      <dgm:prSet presAssocID="{A88471BD-4090-40FD-BDD0-E427A6D1F269}" presName="sibTrans" presStyleCnt="0"/>
      <dgm:spPr/>
    </dgm:pt>
    <dgm:pt modelId="{E8E060CA-160F-4757-A5D2-06125338B407}" type="pres">
      <dgm:prSet presAssocID="{50104765-FB4A-41E6-ABC9-5370E8C83114}" presName="compNode" presStyleCnt="0"/>
      <dgm:spPr/>
    </dgm:pt>
    <dgm:pt modelId="{D3408D7A-6D84-49F3-B2EA-1F70D5874D2F}" type="pres">
      <dgm:prSet presAssocID="{50104765-FB4A-41E6-ABC9-5370E8C83114}" presName="bgRect" presStyleLbl="bgShp" presStyleIdx="2" presStyleCnt="6"/>
      <dgm:spPr/>
    </dgm:pt>
    <dgm:pt modelId="{E0BEECA9-1B3B-4847-A03C-455D9F912369}" type="pres">
      <dgm:prSet presAssocID="{50104765-FB4A-41E6-ABC9-5370E8C831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DE3368CF-B316-4552-A504-EA3F11B95BE3}" type="pres">
      <dgm:prSet presAssocID="{50104765-FB4A-41E6-ABC9-5370E8C83114}" presName="spaceRect" presStyleCnt="0"/>
      <dgm:spPr/>
    </dgm:pt>
    <dgm:pt modelId="{7D28BD90-B571-4AB4-B502-954BF439B199}" type="pres">
      <dgm:prSet presAssocID="{50104765-FB4A-41E6-ABC9-5370E8C83114}" presName="parTx" presStyleLbl="revTx" presStyleIdx="4" presStyleCnt="12">
        <dgm:presLayoutVars>
          <dgm:chMax val="0"/>
          <dgm:chPref val="0"/>
        </dgm:presLayoutVars>
      </dgm:prSet>
      <dgm:spPr/>
    </dgm:pt>
    <dgm:pt modelId="{328EE869-B23C-4514-89F4-C8F221BB4372}" type="pres">
      <dgm:prSet presAssocID="{50104765-FB4A-41E6-ABC9-5370E8C83114}" presName="desTx" presStyleLbl="revTx" presStyleIdx="5" presStyleCnt="12">
        <dgm:presLayoutVars/>
      </dgm:prSet>
      <dgm:spPr/>
    </dgm:pt>
    <dgm:pt modelId="{A31EE755-BF85-4AA6-A15F-FA8D6E2820A7}" type="pres">
      <dgm:prSet presAssocID="{522585A9-01F4-4875-94B7-994394AE3E7F}" presName="sibTrans" presStyleCnt="0"/>
      <dgm:spPr/>
    </dgm:pt>
    <dgm:pt modelId="{69269CEC-596D-4048-810F-BA695B744EC4}" type="pres">
      <dgm:prSet presAssocID="{A23AD19E-2354-4BD4-8ED7-FAB076422881}" presName="compNode" presStyleCnt="0"/>
      <dgm:spPr/>
    </dgm:pt>
    <dgm:pt modelId="{EE368AE6-31C7-4D2E-8C22-E2701DE144B9}" type="pres">
      <dgm:prSet presAssocID="{A23AD19E-2354-4BD4-8ED7-FAB076422881}" presName="bgRect" presStyleLbl="bgShp" presStyleIdx="3" presStyleCnt="6"/>
      <dgm:spPr/>
    </dgm:pt>
    <dgm:pt modelId="{04954FC3-0FA1-40CB-ABEC-44E8C68BE327}" type="pres">
      <dgm:prSet presAssocID="{A23AD19E-2354-4BD4-8ED7-FAB07642288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BF353E6A-44D5-4265-9833-B51A6350F17D}" type="pres">
      <dgm:prSet presAssocID="{A23AD19E-2354-4BD4-8ED7-FAB076422881}" presName="spaceRect" presStyleCnt="0"/>
      <dgm:spPr/>
    </dgm:pt>
    <dgm:pt modelId="{EF63A73E-1023-4825-A350-E7C808B8E4AC}" type="pres">
      <dgm:prSet presAssocID="{A23AD19E-2354-4BD4-8ED7-FAB076422881}" presName="parTx" presStyleLbl="revTx" presStyleIdx="6" presStyleCnt="12">
        <dgm:presLayoutVars>
          <dgm:chMax val="0"/>
          <dgm:chPref val="0"/>
        </dgm:presLayoutVars>
      </dgm:prSet>
      <dgm:spPr/>
    </dgm:pt>
    <dgm:pt modelId="{E750FAF3-87DE-4655-BBF2-47F940E35F4E}" type="pres">
      <dgm:prSet presAssocID="{A23AD19E-2354-4BD4-8ED7-FAB076422881}" presName="desTx" presStyleLbl="revTx" presStyleIdx="7" presStyleCnt="12">
        <dgm:presLayoutVars/>
      </dgm:prSet>
      <dgm:spPr/>
    </dgm:pt>
    <dgm:pt modelId="{F43C82DD-7335-47C1-AAC1-BB3B9CDA11BF}" type="pres">
      <dgm:prSet presAssocID="{9CB76982-C577-4914-8B6E-390B1249B831}" presName="sibTrans" presStyleCnt="0"/>
      <dgm:spPr/>
    </dgm:pt>
    <dgm:pt modelId="{C0FF886D-D94D-4F60-A15E-0853D6DCF159}" type="pres">
      <dgm:prSet presAssocID="{5E2A1909-468A-4CC1-8374-270F847ACBA1}" presName="compNode" presStyleCnt="0"/>
      <dgm:spPr/>
    </dgm:pt>
    <dgm:pt modelId="{97838D02-9086-4C82-8EB8-12EDE0547638}" type="pres">
      <dgm:prSet presAssocID="{5E2A1909-468A-4CC1-8374-270F847ACBA1}" presName="bgRect" presStyleLbl="bgShp" presStyleIdx="4" presStyleCnt="6"/>
      <dgm:spPr/>
    </dgm:pt>
    <dgm:pt modelId="{72F49D6E-DAA6-4780-845F-61FC52628742}" type="pres">
      <dgm:prSet presAssocID="{5E2A1909-468A-4CC1-8374-270F847ACBA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E4347588-EA98-482D-BE48-900496A95470}" type="pres">
      <dgm:prSet presAssocID="{5E2A1909-468A-4CC1-8374-270F847ACBA1}" presName="spaceRect" presStyleCnt="0"/>
      <dgm:spPr/>
    </dgm:pt>
    <dgm:pt modelId="{1D681261-2810-444E-B8B6-B48CE4569A67}" type="pres">
      <dgm:prSet presAssocID="{5E2A1909-468A-4CC1-8374-270F847ACBA1}" presName="parTx" presStyleLbl="revTx" presStyleIdx="8" presStyleCnt="12">
        <dgm:presLayoutVars>
          <dgm:chMax val="0"/>
          <dgm:chPref val="0"/>
        </dgm:presLayoutVars>
      </dgm:prSet>
      <dgm:spPr/>
    </dgm:pt>
    <dgm:pt modelId="{6CD67CA8-EBCE-4BB1-8942-3BECD6E7E7DA}" type="pres">
      <dgm:prSet presAssocID="{5E2A1909-468A-4CC1-8374-270F847ACBA1}" presName="desTx" presStyleLbl="revTx" presStyleIdx="9" presStyleCnt="12">
        <dgm:presLayoutVars/>
      </dgm:prSet>
      <dgm:spPr/>
    </dgm:pt>
    <dgm:pt modelId="{9FA47ABE-A2E9-4383-8E27-05329613C750}" type="pres">
      <dgm:prSet presAssocID="{8E495FD9-FCE4-4050-AAD8-BBDC9F0F601C}" presName="sibTrans" presStyleCnt="0"/>
      <dgm:spPr/>
    </dgm:pt>
    <dgm:pt modelId="{BBFBD3E1-A405-46DF-9824-B711BB7365E3}" type="pres">
      <dgm:prSet presAssocID="{8F28594C-3596-40A0-B3CE-38DB971DF5A7}" presName="compNode" presStyleCnt="0"/>
      <dgm:spPr/>
    </dgm:pt>
    <dgm:pt modelId="{563BCD10-4F4A-477C-942F-4045A749D784}" type="pres">
      <dgm:prSet presAssocID="{8F28594C-3596-40A0-B3CE-38DB971DF5A7}" presName="bgRect" presStyleLbl="bgShp" presStyleIdx="5" presStyleCnt="6"/>
      <dgm:spPr/>
    </dgm:pt>
    <dgm:pt modelId="{FD662D13-8501-4E25-BB89-2A75980C1E9D}" type="pres">
      <dgm:prSet presAssocID="{8F28594C-3596-40A0-B3CE-38DB971DF5A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rm scene"/>
        </a:ext>
      </dgm:extLst>
    </dgm:pt>
    <dgm:pt modelId="{A3A5C904-99BD-49EC-B330-82C8627E4C61}" type="pres">
      <dgm:prSet presAssocID="{8F28594C-3596-40A0-B3CE-38DB971DF5A7}" presName="spaceRect" presStyleCnt="0"/>
      <dgm:spPr/>
    </dgm:pt>
    <dgm:pt modelId="{4F1A028C-30E6-4195-A692-640EE1D817F6}" type="pres">
      <dgm:prSet presAssocID="{8F28594C-3596-40A0-B3CE-38DB971DF5A7}" presName="parTx" presStyleLbl="revTx" presStyleIdx="10" presStyleCnt="12">
        <dgm:presLayoutVars>
          <dgm:chMax val="0"/>
          <dgm:chPref val="0"/>
        </dgm:presLayoutVars>
      </dgm:prSet>
      <dgm:spPr/>
    </dgm:pt>
    <dgm:pt modelId="{A39ABC30-B3CE-4B66-8A9F-A205875CCE25}" type="pres">
      <dgm:prSet presAssocID="{8F28594C-3596-40A0-B3CE-38DB971DF5A7}" presName="desTx" presStyleLbl="revTx" presStyleIdx="11" presStyleCnt="12">
        <dgm:presLayoutVars/>
      </dgm:prSet>
      <dgm:spPr/>
    </dgm:pt>
  </dgm:ptLst>
  <dgm:cxnLst>
    <dgm:cxn modelId="{F3F78C16-5582-4540-9794-C5290402344D}" type="presOf" srcId="{8F28594C-3596-40A0-B3CE-38DB971DF5A7}" destId="{4F1A028C-30E6-4195-A692-640EE1D817F6}" srcOrd="0" destOrd="0" presId="urn:microsoft.com/office/officeart/2018/2/layout/IconVerticalSolidList"/>
    <dgm:cxn modelId="{DB82271C-B749-4429-8EA0-3EAAFF631B09}" type="presOf" srcId="{B44418CF-49FE-4684-8719-B55208F3C51F}" destId="{328EE869-B23C-4514-89F4-C8F221BB4372}" srcOrd="0" destOrd="0" presId="urn:microsoft.com/office/officeart/2018/2/layout/IconVerticalSolidList"/>
    <dgm:cxn modelId="{08A7C924-A4D4-49B1-B03A-0EE79BDDDC6B}" srcId="{C3CC5EBC-EEFC-4AF9-B013-9A008E7329D7}" destId="{50104765-FB4A-41E6-ABC9-5370E8C83114}" srcOrd="2" destOrd="0" parTransId="{910681D0-B87C-48E8-8AB7-8A77CABA7535}" sibTransId="{522585A9-01F4-4875-94B7-994394AE3E7F}"/>
    <dgm:cxn modelId="{FA04315B-A35C-4A2A-92E2-FA802E82B23D}" type="presOf" srcId="{950A6E3F-D54C-40F5-A9A2-2B2ED2D90A70}" destId="{E750FAF3-87DE-4655-BBF2-47F940E35F4E}" srcOrd="0" destOrd="0" presId="urn:microsoft.com/office/officeart/2018/2/layout/IconVerticalSolidList"/>
    <dgm:cxn modelId="{0A314C69-6F62-4D7A-8FA7-BA961FA774C7}" srcId="{5E2A1909-468A-4CC1-8374-270F847ACBA1}" destId="{58EADAED-AC98-4CB2-BA2A-A0F22F85C279}" srcOrd="0" destOrd="0" parTransId="{79F8E106-B31D-4FD6-9F63-015E965100A9}" sibTransId="{57748D70-0347-4723-B1C9-CC7FFE9C3A90}"/>
    <dgm:cxn modelId="{FE6DA550-31A1-4BAF-8267-6BCC14C46629}" type="presOf" srcId="{A23AD19E-2354-4BD4-8ED7-FAB076422881}" destId="{EF63A73E-1023-4825-A350-E7C808B8E4AC}" srcOrd="0" destOrd="0" presId="urn:microsoft.com/office/officeart/2018/2/layout/IconVerticalSolidList"/>
    <dgm:cxn modelId="{067FD851-6C5A-4F3D-AC39-B57F3FAB97E2}" type="presOf" srcId="{D2F28EE8-EA39-4E2E-8FCD-79C225B23BB2}" destId="{B1AC16DD-D12B-48D9-A134-C0647244F98A}" srcOrd="0" destOrd="0" presId="urn:microsoft.com/office/officeart/2018/2/layout/IconVerticalSolidList"/>
    <dgm:cxn modelId="{489C8072-1C08-4FD7-8444-FB0A55DACDE1}" type="presOf" srcId="{58EADAED-AC98-4CB2-BA2A-A0F22F85C279}" destId="{6CD67CA8-EBCE-4BB1-8942-3BECD6E7E7DA}" srcOrd="0" destOrd="0" presId="urn:microsoft.com/office/officeart/2018/2/layout/IconVerticalSolidList"/>
    <dgm:cxn modelId="{98DC9C74-B273-41D6-8B92-4545418A3423}" type="presOf" srcId="{5E2A1909-468A-4CC1-8374-270F847ACBA1}" destId="{1D681261-2810-444E-B8B6-B48CE4569A67}" srcOrd="0" destOrd="0" presId="urn:microsoft.com/office/officeart/2018/2/layout/IconVerticalSolidList"/>
    <dgm:cxn modelId="{ABCDEF88-D207-42EA-AE74-B6DF98211035}" srcId="{C3CC5EBC-EEFC-4AF9-B013-9A008E7329D7}" destId="{8F28594C-3596-40A0-B3CE-38DB971DF5A7}" srcOrd="5" destOrd="0" parTransId="{92D508E4-DE70-4738-A596-00127F70706D}" sibTransId="{258F4137-FFF9-4ADC-B357-6A2C31F663D5}"/>
    <dgm:cxn modelId="{9F72C58D-AA40-4465-881B-49997AE586CF}" srcId="{A23AD19E-2354-4BD4-8ED7-FAB076422881}" destId="{950A6E3F-D54C-40F5-A9A2-2B2ED2D90A70}" srcOrd="0" destOrd="0" parTransId="{3C4DA004-D5DB-48D2-81AC-00C2B303A35C}" sibTransId="{76C935EF-BF2F-4B2B-8CA4-1B4B446845D6}"/>
    <dgm:cxn modelId="{637CD99B-52E6-43F4-B8A8-5ACF37807EE6}" srcId="{C5FFB0E9-E5C9-433F-8FFE-828C6F03FD6D}" destId="{4651FF7E-C702-4164-88C5-FFF5DEC0BA92}" srcOrd="0" destOrd="0" parTransId="{0E1B3B5D-A350-4FA6-AF64-915B76045957}" sibTransId="{99ED38D4-6C48-4CDE-8532-702E18758942}"/>
    <dgm:cxn modelId="{033FB2A2-B8EA-4E17-A0D7-CDCFC07BB825}" srcId="{C3CC5EBC-EEFC-4AF9-B013-9A008E7329D7}" destId="{A23AD19E-2354-4BD4-8ED7-FAB076422881}" srcOrd="3" destOrd="0" parTransId="{995FBF7A-0C9A-4C60-B189-69CFA3441646}" sibTransId="{9CB76982-C577-4914-8B6E-390B1249B831}"/>
    <dgm:cxn modelId="{876723A7-C151-4589-9081-AF2481BB17B2}" type="presOf" srcId="{4651FF7E-C702-4164-88C5-FFF5DEC0BA92}" destId="{8B2B2128-1790-4EEE-B10C-2ECFFDAEC267}" srcOrd="0" destOrd="0" presId="urn:microsoft.com/office/officeart/2018/2/layout/IconVerticalSolidList"/>
    <dgm:cxn modelId="{205570B6-0FA5-45C4-8AC0-B1CFC68F3B2E}" type="presOf" srcId="{863487FC-8046-4CF4-996C-6501170E60F7}" destId="{A39ABC30-B3CE-4B66-8A9F-A205875CCE25}" srcOrd="0" destOrd="0" presId="urn:microsoft.com/office/officeart/2018/2/layout/IconVerticalSolidList"/>
    <dgm:cxn modelId="{A2D58BB6-AAB6-47E8-9948-E0D2197467AC}" type="presOf" srcId="{C5FFB0E9-E5C9-433F-8FFE-828C6F03FD6D}" destId="{8845A759-4277-4D32-BF48-E47C75219FF4}" srcOrd="0" destOrd="0" presId="urn:microsoft.com/office/officeart/2018/2/layout/IconVerticalSolidList"/>
    <dgm:cxn modelId="{503CF2C1-1CA5-4141-B1E3-30D68624D190}" srcId="{50104765-FB4A-41E6-ABC9-5370E8C83114}" destId="{B44418CF-49FE-4684-8719-B55208F3C51F}" srcOrd="0" destOrd="0" parTransId="{D13B58B1-98B3-4E39-9B8B-FC224D00E595}" sibTransId="{39F3B5F6-97C0-4BB9-8395-D842DAD670CD}"/>
    <dgm:cxn modelId="{0DBE56C4-1011-418A-8096-795415CF4CDB}" type="presOf" srcId="{50104765-FB4A-41E6-ABC9-5370E8C83114}" destId="{7D28BD90-B571-4AB4-B502-954BF439B199}" srcOrd="0" destOrd="0" presId="urn:microsoft.com/office/officeart/2018/2/layout/IconVerticalSolidList"/>
    <dgm:cxn modelId="{791526C6-7F3A-487E-80C3-556B24174044}" type="presOf" srcId="{2E3A9340-0C20-4468-BF63-C8851C8CE1FC}" destId="{6AC8F13C-30F9-48D3-8154-21A21FAEF68D}" srcOrd="0" destOrd="0" presId="urn:microsoft.com/office/officeart/2018/2/layout/IconVerticalSolidList"/>
    <dgm:cxn modelId="{833D72D0-A807-41C3-8841-9470D2C5B6A1}" srcId="{C3CC5EBC-EEFC-4AF9-B013-9A008E7329D7}" destId="{C5FFB0E9-E5C9-433F-8FFE-828C6F03FD6D}" srcOrd="0" destOrd="0" parTransId="{B10403EA-D5EB-41C5-8B85-4E9427BF43B7}" sibTransId="{2FE604FD-A7F2-42CD-AC73-5EA40B9FF85F}"/>
    <dgm:cxn modelId="{A57C3ADC-6355-460E-8513-1EAE1FBD8293}" srcId="{2E3A9340-0C20-4468-BF63-C8851C8CE1FC}" destId="{D2F28EE8-EA39-4E2E-8FCD-79C225B23BB2}" srcOrd="0" destOrd="0" parTransId="{A8B8BBF8-4443-48A4-BB28-76E4289B7C2F}" sibTransId="{8F69E19D-7E6E-4168-985B-57C6C02C86C8}"/>
    <dgm:cxn modelId="{4AE465E0-2B52-4F45-BFCC-D556F12A74E4}" type="presOf" srcId="{C3CC5EBC-EEFC-4AF9-B013-9A008E7329D7}" destId="{23938ECF-0BC5-457E-8BDF-BC59F6117968}" srcOrd="0" destOrd="0" presId="urn:microsoft.com/office/officeart/2018/2/layout/IconVerticalSolidList"/>
    <dgm:cxn modelId="{BF8542E8-6B08-4EA0-9C9E-59779C6DC853}" srcId="{C3CC5EBC-EEFC-4AF9-B013-9A008E7329D7}" destId="{2E3A9340-0C20-4468-BF63-C8851C8CE1FC}" srcOrd="1" destOrd="0" parTransId="{90E395DF-B3D1-4BCC-8969-97AC53409E04}" sibTransId="{A88471BD-4090-40FD-BDD0-E427A6D1F269}"/>
    <dgm:cxn modelId="{D83F6BF6-62FD-4C5C-930E-9FA4A1B36537}" srcId="{C3CC5EBC-EEFC-4AF9-B013-9A008E7329D7}" destId="{5E2A1909-468A-4CC1-8374-270F847ACBA1}" srcOrd="4" destOrd="0" parTransId="{2ACA124B-26C5-43BD-9AB3-C1CDFA8B3859}" sibTransId="{8E495FD9-FCE4-4050-AAD8-BBDC9F0F601C}"/>
    <dgm:cxn modelId="{25BEAAFD-8D04-47F2-B95A-7630854A6053}" srcId="{8F28594C-3596-40A0-B3CE-38DB971DF5A7}" destId="{863487FC-8046-4CF4-996C-6501170E60F7}" srcOrd="0" destOrd="0" parTransId="{AB67950B-55A2-45FF-A98A-8AE2548819DE}" sibTransId="{5821C68D-9551-4BD8-B547-6BF011835C19}"/>
    <dgm:cxn modelId="{DDD0D5B5-1EAB-46A2-B4C7-0FE7C8E72347}" type="presParOf" srcId="{23938ECF-0BC5-457E-8BDF-BC59F6117968}" destId="{13DBFDE2-15D9-497A-B1EA-6C1751FB11B6}" srcOrd="0" destOrd="0" presId="urn:microsoft.com/office/officeart/2018/2/layout/IconVerticalSolidList"/>
    <dgm:cxn modelId="{36E5D597-C628-4BD4-A9E9-8DBA9FE271D1}" type="presParOf" srcId="{13DBFDE2-15D9-497A-B1EA-6C1751FB11B6}" destId="{63D436DA-34F1-488C-AA5E-CC795793E7BC}" srcOrd="0" destOrd="0" presId="urn:microsoft.com/office/officeart/2018/2/layout/IconVerticalSolidList"/>
    <dgm:cxn modelId="{ADCAB43D-F88D-4BD1-915A-0CD323A635AB}" type="presParOf" srcId="{13DBFDE2-15D9-497A-B1EA-6C1751FB11B6}" destId="{C58A1E71-2EFF-479D-BACA-4A41A8A8058C}" srcOrd="1" destOrd="0" presId="urn:microsoft.com/office/officeart/2018/2/layout/IconVerticalSolidList"/>
    <dgm:cxn modelId="{3BAE80BC-5C16-4151-8FDF-18AEFE155F8E}" type="presParOf" srcId="{13DBFDE2-15D9-497A-B1EA-6C1751FB11B6}" destId="{BA8A8B37-5753-415C-A200-0F5C249E3C38}" srcOrd="2" destOrd="0" presId="urn:microsoft.com/office/officeart/2018/2/layout/IconVerticalSolidList"/>
    <dgm:cxn modelId="{59AD06D9-C270-4E2F-9C6D-D20F6CDF321B}" type="presParOf" srcId="{13DBFDE2-15D9-497A-B1EA-6C1751FB11B6}" destId="{8845A759-4277-4D32-BF48-E47C75219FF4}" srcOrd="3" destOrd="0" presId="urn:microsoft.com/office/officeart/2018/2/layout/IconVerticalSolidList"/>
    <dgm:cxn modelId="{4048B451-C9D9-42E1-A5AA-F6D9708BAE1E}" type="presParOf" srcId="{13DBFDE2-15D9-497A-B1EA-6C1751FB11B6}" destId="{8B2B2128-1790-4EEE-B10C-2ECFFDAEC267}" srcOrd="4" destOrd="0" presId="urn:microsoft.com/office/officeart/2018/2/layout/IconVerticalSolidList"/>
    <dgm:cxn modelId="{0A235F35-89E9-42FB-873A-DC2D1B9074F4}" type="presParOf" srcId="{23938ECF-0BC5-457E-8BDF-BC59F6117968}" destId="{AFADF359-EC91-4595-95A5-B2D4D61AA21D}" srcOrd="1" destOrd="0" presId="urn:microsoft.com/office/officeart/2018/2/layout/IconVerticalSolidList"/>
    <dgm:cxn modelId="{1EF9AE0D-0732-4A68-AE43-A349133EF943}" type="presParOf" srcId="{23938ECF-0BC5-457E-8BDF-BC59F6117968}" destId="{8D0ACA26-F9F0-4D8C-84D1-779041BD3B1D}" srcOrd="2" destOrd="0" presId="urn:microsoft.com/office/officeart/2018/2/layout/IconVerticalSolidList"/>
    <dgm:cxn modelId="{1DE16125-9C7A-47A9-B517-C8B29AC80A35}" type="presParOf" srcId="{8D0ACA26-F9F0-4D8C-84D1-779041BD3B1D}" destId="{716750DA-87AF-4E3D-98BE-BFADADD0AD1A}" srcOrd="0" destOrd="0" presId="urn:microsoft.com/office/officeart/2018/2/layout/IconVerticalSolidList"/>
    <dgm:cxn modelId="{F798C5F3-7C59-4021-B9EB-BA55D14DF2D6}" type="presParOf" srcId="{8D0ACA26-F9F0-4D8C-84D1-779041BD3B1D}" destId="{549C1103-0C4A-4F66-8368-956C35019251}" srcOrd="1" destOrd="0" presId="urn:microsoft.com/office/officeart/2018/2/layout/IconVerticalSolidList"/>
    <dgm:cxn modelId="{586EEE0C-7DDF-4A87-A506-9BC3610705A6}" type="presParOf" srcId="{8D0ACA26-F9F0-4D8C-84D1-779041BD3B1D}" destId="{5133511E-8639-447F-B25A-B2060DCDFF8E}" srcOrd="2" destOrd="0" presId="urn:microsoft.com/office/officeart/2018/2/layout/IconVerticalSolidList"/>
    <dgm:cxn modelId="{2C0A47CF-3D27-4725-A13B-C6D0BC285F06}" type="presParOf" srcId="{8D0ACA26-F9F0-4D8C-84D1-779041BD3B1D}" destId="{6AC8F13C-30F9-48D3-8154-21A21FAEF68D}" srcOrd="3" destOrd="0" presId="urn:microsoft.com/office/officeart/2018/2/layout/IconVerticalSolidList"/>
    <dgm:cxn modelId="{D7C9ECB3-43D4-4AEC-91E2-2D0C0EC48006}" type="presParOf" srcId="{8D0ACA26-F9F0-4D8C-84D1-779041BD3B1D}" destId="{B1AC16DD-D12B-48D9-A134-C0647244F98A}" srcOrd="4" destOrd="0" presId="urn:microsoft.com/office/officeart/2018/2/layout/IconVerticalSolidList"/>
    <dgm:cxn modelId="{B7F23E8C-D54D-4F1F-99ED-8FC07A5C7F27}" type="presParOf" srcId="{23938ECF-0BC5-457E-8BDF-BC59F6117968}" destId="{A825B297-3BFD-4141-A347-9C304F959878}" srcOrd="3" destOrd="0" presId="urn:microsoft.com/office/officeart/2018/2/layout/IconVerticalSolidList"/>
    <dgm:cxn modelId="{EC17C906-9F54-40FE-93DA-AB9FC3821B80}" type="presParOf" srcId="{23938ECF-0BC5-457E-8BDF-BC59F6117968}" destId="{E8E060CA-160F-4757-A5D2-06125338B407}" srcOrd="4" destOrd="0" presId="urn:microsoft.com/office/officeart/2018/2/layout/IconVerticalSolidList"/>
    <dgm:cxn modelId="{B0BB3F58-66C0-43F1-86F8-C50F64438C06}" type="presParOf" srcId="{E8E060CA-160F-4757-A5D2-06125338B407}" destId="{D3408D7A-6D84-49F3-B2EA-1F70D5874D2F}" srcOrd="0" destOrd="0" presId="urn:microsoft.com/office/officeart/2018/2/layout/IconVerticalSolidList"/>
    <dgm:cxn modelId="{D2B442CC-D580-4E72-92A3-7C614D489E41}" type="presParOf" srcId="{E8E060CA-160F-4757-A5D2-06125338B407}" destId="{E0BEECA9-1B3B-4847-A03C-455D9F912369}" srcOrd="1" destOrd="0" presId="urn:microsoft.com/office/officeart/2018/2/layout/IconVerticalSolidList"/>
    <dgm:cxn modelId="{E5C3CEC4-46A6-41A8-92A1-D3924C65EFB3}" type="presParOf" srcId="{E8E060CA-160F-4757-A5D2-06125338B407}" destId="{DE3368CF-B316-4552-A504-EA3F11B95BE3}" srcOrd="2" destOrd="0" presId="urn:microsoft.com/office/officeart/2018/2/layout/IconVerticalSolidList"/>
    <dgm:cxn modelId="{DD5B2425-8442-4FE8-830D-21B360FF5AFC}" type="presParOf" srcId="{E8E060CA-160F-4757-A5D2-06125338B407}" destId="{7D28BD90-B571-4AB4-B502-954BF439B199}" srcOrd="3" destOrd="0" presId="urn:microsoft.com/office/officeart/2018/2/layout/IconVerticalSolidList"/>
    <dgm:cxn modelId="{0664EF76-F53D-4A2C-8211-F163CC1498C7}" type="presParOf" srcId="{E8E060CA-160F-4757-A5D2-06125338B407}" destId="{328EE869-B23C-4514-89F4-C8F221BB4372}" srcOrd="4" destOrd="0" presId="urn:microsoft.com/office/officeart/2018/2/layout/IconVerticalSolidList"/>
    <dgm:cxn modelId="{98D68118-C244-4DED-9111-124A1AB07DF8}" type="presParOf" srcId="{23938ECF-0BC5-457E-8BDF-BC59F6117968}" destId="{A31EE755-BF85-4AA6-A15F-FA8D6E2820A7}" srcOrd="5" destOrd="0" presId="urn:microsoft.com/office/officeart/2018/2/layout/IconVerticalSolidList"/>
    <dgm:cxn modelId="{0169BD00-DE4A-4E4C-B7B6-268252C07AC4}" type="presParOf" srcId="{23938ECF-0BC5-457E-8BDF-BC59F6117968}" destId="{69269CEC-596D-4048-810F-BA695B744EC4}" srcOrd="6" destOrd="0" presId="urn:microsoft.com/office/officeart/2018/2/layout/IconVerticalSolidList"/>
    <dgm:cxn modelId="{E3ACA687-F064-4BB0-A363-DFAA315D5129}" type="presParOf" srcId="{69269CEC-596D-4048-810F-BA695B744EC4}" destId="{EE368AE6-31C7-4D2E-8C22-E2701DE144B9}" srcOrd="0" destOrd="0" presId="urn:microsoft.com/office/officeart/2018/2/layout/IconVerticalSolidList"/>
    <dgm:cxn modelId="{05267539-836D-4937-AB9F-0D5E2CD9C6A7}" type="presParOf" srcId="{69269CEC-596D-4048-810F-BA695B744EC4}" destId="{04954FC3-0FA1-40CB-ABEC-44E8C68BE327}" srcOrd="1" destOrd="0" presId="urn:microsoft.com/office/officeart/2018/2/layout/IconVerticalSolidList"/>
    <dgm:cxn modelId="{5EFACCAF-B6C6-4391-AFFD-E9A87A35E978}" type="presParOf" srcId="{69269CEC-596D-4048-810F-BA695B744EC4}" destId="{BF353E6A-44D5-4265-9833-B51A6350F17D}" srcOrd="2" destOrd="0" presId="urn:microsoft.com/office/officeart/2018/2/layout/IconVerticalSolidList"/>
    <dgm:cxn modelId="{6790D086-620E-4E9B-ADD6-7B0F4F78ED5E}" type="presParOf" srcId="{69269CEC-596D-4048-810F-BA695B744EC4}" destId="{EF63A73E-1023-4825-A350-E7C808B8E4AC}" srcOrd="3" destOrd="0" presId="urn:microsoft.com/office/officeart/2018/2/layout/IconVerticalSolidList"/>
    <dgm:cxn modelId="{0781C88D-8190-421A-96FC-E7EA83D7629D}" type="presParOf" srcId="{69269CEC-596D-4048-810F-BA695B744EC4}" destId="{E750FAF3-87DE-4655-BBF2-47F940E35F4E}" srcOrd="4" destOrd="0" presId="urn:microsoft.com/office/officeart/2018/2/layout/IconVerticalSolidList"/>
    <dgm:cxn modelId="{B58F36F6-1E12-4AFF-8B59-287A8F5E66B8}" type="presParOf" srcId="{23938ECF-0BC5-457E-8BDF-BC59F6117968}" destId="{F43C82DD-7335-47C1-AAC1-BB3B9CDA11BF}" srcOrd="7" destOrd="0" presId="urn:microsoft.com/office/officeart/2018/2/layout/IconVerticalSolidList"/>
    <dgm:cxn modelId="{D1FB1D00-C9A7-4E67-BFB9-A5D77FDF98E0}" type="presParOf" srcId="{23938ECF-0BC5-457E-8BDF-BC59F6117968}" destId="{C0FF886D-D94D-4F60-A15E-0853D6DCF159}" srcOrd="8" destOrd="0" presId="urn:microsoft.com/office/officeart/2018/2/layout/IconVerticalSolidList"/>
    <dgm:cxn modelId="{E6126FDE-6F54-4930-8BB0-BA2D68DD7546}" type="presParOf" srcId="{C0FF886D-D94D-4F60-A15E-0853D6DCF159}" destId="{97838D02-9086-4C82-8EB8-12EDE0547638}" srcOrd="0" destOrd="0" presId="urn:microsoft.com/office/officeart/2018/2/layout/IconVerticalSolidList"/>
    <dgm:cxn modelId="{54B93D27-4C95-48A3-882C-D88470C78436}" type="presParOf" srcId="{C0FF886D-D94D-4F60-A15E-0853D6DCF159}" destId="{72F49D6E-DAA6-4780-845F-61FC52628742}" srcOrd="1" destOrd="0" presId="urn:microsoft.com/office/officeart/2018/2/layout/IconVerticalSolidList"/>
    <dgm:cxn modelId="{75DD5AAC-3C52-4F66-82CF-39F82D7774FB}" type="presParOf" srcId="{C0FF886D-D94D-4F60-A15E-0853D6DCF159}" destId="{E4347588-EA98-482D-BE48-900496A95470}" srcOrd="2" destOrd="0" presId="urn:microsoft.com/office/officeart/2018/2/layout/IconVerticalSolidList"/>
    <dgm:cxn modelId="{D8D0013C-3612-4B4F-B7C7-46090B6CFCF6}" type="presParOf" srcId="{C0FF886D-D94D-4F60-A15E-0853D6DCF159}" destId="{1D681261-2810-444E-B8B6-B48CE4569A67}" srcOrd="3" destOrd="0" presId="urn:microsoft.com/office/officeart/2018/2/layout/IconVerticalSolidList"/>
    <dgm:cxn modelId="{D45CEDF5-F86C-434D-A286-53BAF55CE6D9}" type="presParOf" srcId="{C0FF886D-D94D-4F60-A15E-0853D6DCF159}" destId="{6CD67CA8-EBCE-4BB1-8942-3BECD6E7E7DA}" srcOrd="4" destOrd="0" presId="urn:microsoft.com/office/officeart/2018/2/layout/IconVerticalSolidList"/>
    <dgm:cxn modelId="{BD6F48FC-1E43-4525-98D1-A23BE3C62483}" type="presParOf" srcId="{23938ECF-0BC5-457E-8BDF-BC59F6117968}" destId="{9FA47ABE-A2E9-4383-8E27-05329613C750}" srcOrd="9" destOrd="0" presId="urn:microsoft.com/office/officeart/2018/2/layout/IconVerticalSolidList"/>
    <dgm:cxn modelId="{0739EDEF-5C54-4CF4-881D-57C176B7C0FA}" type="presParOf" srcId="{23938ECF-0BC5-457E-8BDF-BC59F6117968}" destId="{BBFBD3E1-A405-46DF-9824-B711BB7365E3}" srcOrd="10" destOrd="0" presId="urn:microsoft.com/office/officeart/2018/2/layout/IconVerticalSolidList"/>
    <dgm:cxn modelId="{E91B1774-186E-41DA-9E64-6F64D5E629A7}" type="presParOf" srcId="{BBFBD3E1-A405-46DF-9824-B711BB7365E3}" destId="{563BCD10-4F4A-477C-942F-4045A749D784}" srcOrd="0" destOrd="0" presId="urn:microsoft.com/office/officeart/2018/2/layout/IconVerticalSolidList"/>
    <dgm:cxn modelId="{CE1AB62A-FC94-4775-9DA8-AEED9A18B715}" type="presParOf" srcId="{BBFBD3E1-A405-46DF-9824-B711BB7365E3}" destId="{FD662D13-8501-4E25-BB89-2A75980C1E9D}" srcOrd="1" destOrd="0" presId="urn:microsoft.com/office/officeart/2018/2/layout/IconVerticalSolidList"/>
    <dgm:cxn modelId="{4D46B2EA-6CEE-4585-ABF5-A42E6DE6B412}" type="presParOf" srcId="{BBFBD3E1-A405-46DF-9824-B711BB7365E3}" destId="{A3A5C904-99BD-49EC-B330-82C8627E4C61}" srcOrd="2" destOrd="0" presId="urn:microsoft.com/office/officeart/2018/2/layout/IconVerticalSolidList"/>
    <dgm:cxn modelId="{F8515B61-97D7-421E-8022-3CB80C9AC042}" type="presParOf" srcId="{BBFBD3E1-A405-46DF-9824-B711BB7365E3}" destId="{4F1A028C-30E6-4195-A692-640EE1D817F6}" srcOrd="3" destOrd="0" presId="urn:microsoft.com/office/officeart/2018/2/layout/IconVerticalSolidList"/>
    <dgm:cxn modelId="{CF358981-A1AA-4EB0-A7E3-07C5764C36DE}" type="presParOf" srcId="{BBFBD3E1-A405-46DF-9824-B711BB7365E3}" destId="{A39ABC30-B3CE-4B66-8A9F-A205875CCE2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E58FD-83D7-4A89-9A3D-B37B33146D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0AAA8D-4E31-4D70-A530-118CBB7871EE}">
      <dgm:prSet custT="1"/>
      <dgm:spPr/>
      <dgm:t>
        <a:bodyPr/>
        <a:lstStyle/>
        <a:p>
          <a:pPr algn="l">
            <a:lnSpc>
              <a:spcPct val="90000"/>
            </a:lnSpc>
          </a:pPr>
          <a:r>
            <a:rPr lang="en-US" sz="2800">
              <a:solidFill>
                <a:srgbClr val="FFFFFF"/>
              </a:solidFill>
              <a:ea typeface="+mn-ea"/>
              <a:cs typeface="+mn-cs"/>
            </a:rPr>
            <a:t>December 3: Student Self-Evaluation</a:t>
          </a:r>
        </a:p>
      </dgm:t>
    </dgm:pt>
    <dgm:pt modelId="{A43698EC-B7EF-4BA4-B7D5-685C6271C415}" type="parTrans" cxnId="{97791F7F-6C13-4D67-879E-89CB9A7F916E}">
      <dgm:prSet/>
      <dgm:spPr/>
      <dgm:t>
        <a:bodyPr/>
        <a:lstStyle/>
        <a:p>
          <a:endParaRPr lang="en-US"/>
        </a:p>
      </dgm:t>
    </dgm:pt>
    <dgm:pt modelId="{647BDA68-5B18-4E76-84ED-9CAF7150E43B}" type="sibTrans" cxnId="{97791F7F-6C13-4D67-879E-89CB9A7F916E}">
      <dgm:prSet/>
      <dgm:spPr/>
      <dgm:t>
        <a:bodyPr/>
        <a:lstStyle/>
        <a:p>
          <a:endParaRPr lang="en-US"/>
        </a:p>
      </dgm:t>
    </dgm:pt>
    <dgm:pt modelId="{28367AF7-83F7-4A75-87A6-6BB4BE00703E}">
      <dgm:prSet custT="1"/>
      <dgm:spPr/>
      <dgm:t>
        <a:bodyPr/>
        <a:lstStyle/>
        <a:p>
          <a:pPr algn="l">
            <a:lnSpc>
              <a:spcPct val="90000"/>
            </a:lnSpc>
          </a:pPr>
          <a:r>
            <a:rPr lang="en-US" sz="2800">
              <a:solidFill>
                <a:srgbClr val="FFFFFF"/>
              </a:solidFill>
              <a:ea typeface="+mn-ea"/>
              <a:cs typeface="+mn-cs"/>
            </a:rPr>
            <a:t>February 4: Goal-setting</a:t>
          </a:r>
        </a:p>
      </dgm:t>
    </dgm:pt>
    <dgm:pt modelId="{2ADBE579-77B7-44E6-AE4F-F68A990AC915}" type="parTrans" cxnId="{23F3FD13-02BE-4C81-BF01-C319925FD15C}">
      <dgm:prSet/>
      <dgm:spPr/>
      <dgm:t>
        <a:bodyPr/>
        <a:lstStyle/>
        <a:p>
          <a:endParaRPr lang="en-US"/>
        </a:p>
      </dgm:t>
    </dgm:pt>
    <dgm:pt modelId="{F6B468E0-23BD-443E-9512-CB0595D35E09}" type="sibTrans" cxnId="{23F3FD13-02BE-4C81-BF01-C319925FD15C}">
      <dgm:prSet/>
      <dgm:spPr/>
      <dgm:t>
        <a:bodyPr/>
        <a:lstStyle/>
        <a:p>
          <a:endParaRPr lang="en-US"/>
        </a:p>
      </dgm:t>
    </dgm:pt>
    <dgm:pt modelId="{C3CF54A9-2B4D-4F5C-9C39-F0C0196D211A}">
      <dgm:prSet custT="1"/>
      <dgm:spPr/>
      <dgm:t>
        <a:bodyPr/>
        <a:lstStyle/>
        <a:p>
          <a:pPr algn="l">
            <a:lnSpc>
              <a:spcPct val="90000"/>
            </a:lnSpc>
          </a:pPr>
          <a:r>
            <a:rPr lang="en-US" sz="2800">
              <a:solidFill>
                <a:srgbClr val="FFFFFF"/>
              </a:solidFill>
              <a:ea typeface="+mn-ea"/>
              <a:cs typeface="+mn-cs"/>
            </a:rPr>
            <a:t>April 8: EOY Share-out/Lesson Sharing </a:t>
          </a:r>
        </a:p>
      </dgm:t>
    </dgm:pt>
    <dgm:pt modelId="{F4EB19A2-D97A-4500-8E7D-DA6A5FB3F8EC}" type="parTrans" cxnId="{13527A02-95B4-46F8-A1E1-0908DC571770}">
      <dgm:prSet/>
      <dgm:spPr/>
      <dgm:t>
        <a:bodyPr/>
        <a:lstStyle/>
        <a:p>
          <a:endParaRPr lang="en-US"/>
        </a:p>
      </dgm:t>
    </dgm:pt>
    <dgm:pt modelId="{9A35775D-ECBD-4E64-BE86-43549195B8B6}" type="sibTrans" cxnId="{13527A02-95B4-46F8-A1E1-0908DC571770}">
      <dgm:prSet/>
      <dgm:spPr/>
      <dgm:t>
        <a:bodyPr/>
        <a:lstStyle/>
        <a:p>
          <a:endParaRPr lang="en-US"/>
        </a:p>
      </dgm:t>
    </dgm:pt>
    <dgm:pt modelId="{09D3EB87-E5BF-45E7-8B3F-BDCDF258708F}" type="pres">
      <dgm:prSet presAssocID="{BA5E58FD-83D7-4A89-9A3D-B37B33146D69}" presName="linear" presStyleCnt="0">
        <dgm:presLayoutVars>
          <dgm:animLvl val="lvl"/>
          <dgm:resizeHandles val="exact"/>
        </dgm:presLayoutVars>
      </dgm:prSet>
      <dgm:spPr/>
    </dgm:pt>
    <dgm:pt modelId="{D9DE21DA-A00D-483D-B401-DF9CBB9BCC4A}" type="pres">
      <dgm:prSet presAssocID="{650AAA8D-4E31-4D70-A530-118CBB7871EE}" presName="parentText" presStyleLbl="node1" presStyleIdx="0" presStyleCnt="3">
        <dgm:presLayoutVars>
          <dgm:chMax val="0"/>
          <dgm:bulletEnabled val="1"/>
        </dgm:presLayoutVars>
      </dgm:prSet>
      <dgm:spPr/>
    </dgm:pt>
    <dgm:pt modelId="{4CFF501D-52D9-43E6-9D3C-416A1B58A7DE}" type="pres">
      <dgm:prSet presAssocID="{647BDA68-5B18-4E76-84ED-9CAF7150E43B}" presName="spacer" presStyleCnt="0"/>
      <dgm:spPr/>
    </dgm:pt>
    <dgm:pt modelId="{5317EA53-B62A-479E-8C32-D8EE6876FD31}" type="pres">
      <dgm:prSet presAssocID="{28367AF7-83F7-4A75-87A6-6BB4BE00703E}" presName="parentText" presStyleLbl="node1" presStyleIdx="1" presStyleCnt="3">
        <dgm:presLayoutVars>
          <dgm:chMax val="0"/>
          <dgm:bulletEnabled val="1"/>
        </dgm:presLayoutVars>
      </dgm:prSet>
      <dgm:spPr/>
    </dgm:pt>
    <dgm:pt modelId="{1214AB9F-7FE1-4992-B1C3-8B1D0FCB0C0B}" type="pres">
      <dgm:prSet presAssocID="{F6B468E0-23BD-443E-9512-CB0595D35E09}" presName="spacer" presStyleCnt="0"/>
      <dgm:spPr/>
    </dgm:pt>
    <dgm:pt modelId="{FFE03900-752B-45B6-9352-3F8F48061D98}" type="pres">
      <dgm:prSet presAssocID="{C3CF54A9-2B4D-4F5C-9C39-F0C0196D211A}" presName="parentText" presStyleLbl="node1" presStyleIdx="2" presStyleCnt="3">
        <dgm:presLayoutVars>
          <dgm:chMax val="0"/>
          <dgm:bulletEnabled val="1"/>
        </dgm:presLayoutVars>
      </dgm:prSet>
      <dgm:spPr/>
    </dgm:pt>
  </dgm:ptLst>
  <dgm:cxnLst>
    <dgm:cxn modelId="{13527A02-95B4-46F8-A1E1-0908DC571770}" srcId="{BA5E58FD-83D7-4A89-9A3D-B37B33146D69}" destId="{C3CF54A9-2B4D-4F5C-9C39-F0C0196D211A}" srcOrd="2" destOrd="0" parTransId="{F4EB19A2-D97A-4500-8E7D-DA6A5FB3F8EC}" sibTransId="{9A35775D-ECBD-4E64-BE86-43549195B8B6}"/>
    <dgm:cxn modelId="{23F3FD13-02BE-4C81-BF01-C319925FD15C}" srcId="{BA5E58FD-83D7-4A89-9A3D-B37B33146D69}" destId="{28367AF7-83F7-4A75-87A6-6BB4BE00703E}" srcOrd="1" destOrd="0" parTransId="{2ADBE579-77B7-44E6-AE4F-F68A990AC915}" sibTransId="{F6B468E0-23BD-443E-9512-CB0595D35E09}"/>
    <dgm:cxn modelId="{8016795F-6161-4EFC-8EFB-98DE9C3A13BF}" type="presOf" srcId="{650AAA8D-4E31-4D70-A530-118CBB7871EE}" destId="{D9DE21DA-A00D-483D-B401-DF9CBB9BCC4A}" srcOrd="0" destOrd="0" presId="urn:microsoft.com/office/officeart/2005/8/layout/vList2"/>
    <dgm:cxn modelId="{FF41DB53-799E-4AC1-9507-1F21AFA6E332}" type="presOf" srcId="{28367AF7-83F7-4A75-87A6-6BB4BE00703E}" destId="{5317EA53-B62A-479E-8C32-D8EE6876FD31}" srcOrd="0" destOrd="0" presId="urn:microsoft.com/office/officeart/2005/8/layout/vList2"/>
    <dgm:cxn modelId="{97791F7F-6C13-4D67-879E-89CB9A7F916E}" srcId="{BA5E58FD-83D7-4A89-9A3D-B37B33146D69}" destId="{650AAA8D-4E31-4D70-A530-118CBB7871EE}" srcOrd="0" destOrd="0" parTransId="{A43698EC-B7EF-4BA4-B7D5-685C6271C415}" sibTransId="{647BDA68-5B18-4E76-84ED-9CAF7150E43B}"/>
    <dgm:cxn modelId="{3C34C3DD-F3FC-4B63-96E1-5B6457444588}" type="presOf" srcId="{BA5E58FD-83D7-4A89-9A3D-B37B33146D69}" destId="{09D3EB87-E5BF-45E7-8B3F-BDCDF258708F}" srcOrd="0" destOrd="0" presId="urn:microsoft.com/office/officeart/2005/8/layout/vList2"/>
    <dgm:cxn modelId="{18DC25F4-F8DA-474E-B0CD-5B50B4075349}" type="presOf" srcId="{C3CF54A9-2B4D-4F5C-9C39-F0C0196D211A}" destId="{FFE03900-752B-45B6-9352-3F8F48061D98}" srcOrd="0" destOrd="0" presId="urn:microsoft.com/office/officeart/2005/8/layout/vList2"/>
    <dgm:cxn modelId="{A3E13BF5-4A1C-4E58-82CC-9B040220FFD7}" type="presParOf" srcId="{09D3EB87-E5BF-45E7-8B3F-BDCDF258708F}" destId="{D9DE21DA-A00D-483D-B401-DF9CBB9BCC4A}" srcOrd="0" destOrd="0" presId="urn:microsoft.com/office/officeart/2005/8/layout/vList2"/>
    <dgm:cxn modelId="{0B88D528-5165-4413-BFAF-E84F989577C4}" type="presParOf" srcId="{09D3EB87-E5BF-45E7-8B3F-BDCDF258708F}" destId="{4CFF501D-52D9-43E6-9D3C-416A1B58A7DE}" srcOrd="1" destOrd="0" presId="urn:microsoft.com/office/officeart/2005/8/layout/vList2"/>
    <dgm:cxn modelId="{DED03CDC-269D-436A-8D79-F6116223997A}" type="presParOf" srcId="{09D3EB87-E5BF-45E7-8B3F-BDCDF258708F}" destId="{5317EA53-B62A-479E-8C32-D8EE6876FD31}" srcOrd="2" destOrd="0" presId="urn:microsoft.com/office/officeart/2005/8/layout/vList2"/>
    <dgm:cxn modelId="{7C02FB03-68B1-4D36-A557-834FCBEF9509}" type="presParOf" srcId="{09D3EB87-E5BF-45E7-8B3F-BDCDF258708F}" destId="{1214AB9F-7FE1-4992-B1C3-8B1D0FCB0C0B}" srcOrd="3" destOrd="0" presId="urn:microsoft.com/office/officeart/2005/8/layout/vList2"/>
    <dgm:cxn modelId="{D6A8A12E-87E6-42D0-8104-53A41266FE46}" type="presParOf" srcId="{09D3EB87-E5BF-45E7-8B3F-BDCDF258708F}" destId="{FFE03900-752B-45B6-9352-3F8F48061D9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D3802-4229-4C4C-8B43-084017B5E7F3}">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005C2-672C-4331-9059-E1BB6B15E495}">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401572-8D0E-48AF-BD12-A17039D44228}">
      <dsp:nvSpPr>
        <dsp:cNvPr id="0" name=""/>
        <dsp:cNvSpPr/>
      </dsp:nvSpPr>
      <dsp:spPr>
        <a:xfrm>
          <a:off x="1405898" y="2401"/>
          <a:ext cx="3127248"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00100">
            <a:lnSpc>
              <a:spcPct val="90000"/>
            </a:lnSpc>
            <a:spcBef>
              <a:spcPct val="0"/>
            </a:spcBef>
            <a:spcAft>
              <a:spcPct val="35000"/>
            </a:spcAft>
            <a:buNone/>
          </a:pPr>
          <a:r>
            <a:rPr lang="en-US" sz="1800" kern="1200"/>
            <a:t>Classroom culture will set the expectation of feedback.</a:t>
          </a:r>
        </a:p>
      </dsp:txBody>
      <dsp:txXfrm>
        <a:off x="1405898" y="2401"/>
        <a:ext cx="3127248" cy="1217228"/>
      </dsp:txXfrm>
    </dsp:sp>
    <dsp:sp modelId="{02D0D5F8-D62C-4800-A881-021941080D03}">
      <dsp:nvSpPr>
        <dsp:cNvPr id="0" name=""/>
        <dsp:cNvSpPr/>
      </dsp:nvSpPr>
      <dsp:spPr>
        <a:xfrm>
          <a:off x="4533146" y="2401"/>
          <a:ext cx="2416293"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622300">
            <a:lnSpc>
              <a:spcPct val="90000"/>
            </a:lnSpc>
            <a:spcBef>
              <a:spcPct val="0"/>
            </a:spcBef>
            <a:spcAft>
              <a:spcPct val="35000"/>
            </a:spcAft>
            <a:buNone/>
          </a:pPr>
          <a:r>
            <a:rPr lang="en-US" sz="1400" kern="1200"/>
            <a:t>Root the expectation is classroom rules and norms. </a:t>
          </a:r>
        </a:p>
      </dsp:txBody>
      <dsp:txXfrm>
        <a:off x="4533146" y="2401"/>
        <a:ext cx="2416293" cy="1217228"/>
      </dsp:txXfrm>
    </dsp:sp>
    <dsp:sp modelId="{A2379453-6B71-43CA-B111-68D50D4F7644}">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55565-ADAF-46E2-8C40-3CE330576AB4}">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3E473-D6AC-4FD6-9E94-E69B2F525A29}">
      <dsp:nvSpPr>
        <dsp:cNvPr id="0" name=""/>
        <dsp:cNvSpPr/>
      </dsp:nvSpPr>
      <dsp:spPr>
        <a:xfrm>
          <a:off x="1405898" y="1523937"/>
          <a:ext cx="3127248"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00100">
            <a:lnSpc>
              <a:spcPct val="90000"/>
            </a:lnSpc>
            <a:spcBef>
              <a:spcPct val="0"/>
            </a:spcBef>
            <a:spcAft>
              <a:spcPct val="35000"/>
            </a:spcAft>
            <a:buNone/>
          </a:pPr>
          <a:r>
            <a:rPr lang="en-US" sz="1800" kern="1200"/>
            <a:t>You must model the behavior, questions, and tone that you want your students to use.</a:t>
          </a:r>
        </a:p>
      </dsp:txBody>
      <dsp:txXfrm>
        <a:off x="1405898" y="1523937"/>
        <a:ext cx="3127248" cy="1217228"/>
      </dsp:txXfrm>
    </dsp:sp>
    <dsp:sp modelId="{6A2158C9-84C8-456D-8BE4-1A679863B2B8}">
      <dsp:nvSpPr>
        <dsp:cNvPr id="0" name=""/>
        <dsp:cNvSpPr/>
      </dsp:nvSpPr>
      <dsp:spPr>
        <a:xfrm>
          <a:off x="4533146" y="1523937"/>
          <a:ext cx="2416293"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622300">
            <a:lnSpc>
              <a:spcPct val="90000"/>
            </a:lnSpc>
            <a:spcBef>
              <a:spcPct val="0"/>
            </a:spcBef>
            <a:spcAft>
              <a:spcPct val="35000"/>
            </a:spcAft>
            <a:buNone/>
          </a:pPr>
          <a:r>
            <a:rPr lang="en-US" sz="1400" kern="1200"/>
            <a:t>Frame curiosity and understanding</a:t>
          </a:r>
        </a:p>
      </dsp:txBody>
      <dsp:txXfrm>
        <a:off x="4533146" y="1523937"/>
        <a:ext cx="2416293" cy="1217228"/>
      </dsp:txXfrm>
    </dsp:sp>
    <dsp:sp modelId="{A3822D56-FF6D-45D4-A392-B6E8A9D093C0}">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7AA25-C50E-491D-BD4A-9248D11C0E37}">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92F9D4-2FCE-4A1D-B7A0-F85F391FFD8C}">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00100">
            <a:lnSpc>
              <a:spcPct val="90000"/>
            </a:lnSpc>
            <a:spcBef>
              <a:spcPct val="0"/>
            </a:spcBef>
            <a:spcAft>
              <a:spcPct val="35000"/>
            </a:spcAft>
            <a:buNone/>
          </a:pPr>
          <a:r>
            <a:rPr lang="en-US" sz="1800" kern="1200"/>
            <a:t>Leverage simple examples to start and then build up quality to ensure they see the broader picture of expectation. </a:t>
          </a:r>
        </a:p>
      </dsp:txBody>
      <dsp:txXfrm>
        <a:off x="1405898" y="3045472"/>
        <a:ext cx="5543541" cy="1217228"/>
      </dsp:txXfrm>
    </dsp:sp>
    <dsp:sp modelId="{5D053A54-9178-4568-AEAA-7153C376ADEF}">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A77D5-44B5-4074-9EE0-556E7C20147A}">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8D3790-B776-4109-AF5F-DFDA0EE91B9A}">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00100">
            <a:lnSpc>
              <a:spcPct val="90000"/>
            </a:lnSpc>
            <a:spcBef>
              <a:spcPct val="0"/>
            </a:spcBef>
            <a:spcAft>
              <a:spcPct val="35000"/>
            </a:spcAft>
            <a:buNone/>
          </a:pPr>
          <a:r>
            <a:rPr lang="en-US" sz="1800" kern="1200"/>
            <a:t>Practice, Practice, Practice</a:t>
          </a:r>
        </a:p>
      </dsp:txBody>
      <dsp:txXfrm>
        <a:off x="1405898" y="4567007"/>
        <a:ext cx="5543541" cy="121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C5E7A-F80F-4506-BBA2-CFB2A0D03B8D}">
      <dsp:nvSpPr>
        <dsp:cNvPr id="0" name=""/>
        <dsp:cNvSpPr/>
      </dsp:nvSpPr>
      <dsp:spPr>
        <a:xfrm>
          <a:off x="1962518" y="64006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0C7DE-9881-4A2F-8049-ABD79D4EF3D7}">
      <dsp:nvSpPr>
        <dsp:cNvPr id="0" name=""/>
        <dsp:cNvSpPr/>
      </dsp:nvSpPr>
      <dsp:spPr>
        <a:xfrm>
          <a:off x="774518" y="30542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Learning Target: Draw a stick figure cowboy.</a:t>
          </a:r>
        </a:p>
      </dsp:txBody>
      <dsp:txXfrm>
        <a:off x="774518" y="3054293"/>
        <a:ext cx="4320000" cy="720000"/>
      </dsp:txXfrm>
    </dsp:sp>
    <dsp:sp modelId="{3AD1AAC7-4F0B-4A80-8405-E14183B445E3}">
      <dsp:nvSpPr>
        <dsp:cNvPr id="0" name=""/>
        <dsp:cNvSpPr/>
      </dsp:nvSpPr>
      <dsp:spPr>
        <a:xfrm>
          <a:off x="7038518" y="64006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87C40-9465-4B32-BB13-29CD67C4B965}">
      <dsp:nvSpPr>
        <dsp:cNvPr id="0" name=""/>
        <dsp:cNvSpPr/>
      </dsp:nvSpPr>
      <dsp:spPr>
        <a:xfrm>
          <a:off x="5850518" y="305429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Success Critiera:</a:t>
          </a:r>
        </a:p>
      </dsp:txBody>
      <dsp:txXfrm>
        <a:off x="5850518" y="305429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BCC90-0206-445D-8E6E-D6BA1F9CFD48}">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01203-59BE-439C-86D1-C479D30E01A3}">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F72ADC-1860-4FD9-9808-90731EBF7675}">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33450">
            <a:lnSpc>
              <a:spcPct val="90000"/>
            </a:lnSpc>
            <a:spcBef>
              <a:spcPct val="0"/>
            </a:spcBef>
            <a:spcAft>
              <a:spcPct val="35000"/>
            </a:spcAft>
            <a:buNone/>
          </a:pPr>
          <a:r>
            <a:rPr lang="en-US" sz="2100" kern="1200"/>
            <a:t>Start with peer feedback using a random example. </a:t>
          </a:r>
        </a:p>
      </dsp:txBody>
      <dsp:txXfrm>
        <a:off x="1405898" y="2401"/>
        <a:ext cx="5543541" cy="1217228"/>
      </dsp:txXfrm>
    </dsp:sp>
    <dsp:sp modelId="{9D0494F4-3DF3-46F8-99A1-8A0A655902FE}">
      <dsp:nvSpPr>
        <dsp:cNvPr id="0" name=""/>
        <dsp:cNvSpPr/>
      </dsp:nvSpPr>
      <dsp:spPr>
        <a:xfrm>
          <a:off x="0" y="152393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E3CD3-26CD-462E-BB72-95C8E3B1735B}">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26601-1DA1-4575-AA71-A55F88C6274F}">
      <dsp:nvSpPr>
        <dsp:cNvPr id="0" name=""/>
        <dsp:cNvSpPr/>
      </dsp:nvSpPr>
      <dsp:spPr>
        <a:xfrm>
          <a:off x="1405898" y="152393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33450">
            <a:lnSpc>
              <a:spcPct val="90000"/>
            </a:lnSpc>
            <a:spcBef>
              <a:spcPct val="0"/>
            </a:spcBef>
            <a:spcAft>
              <a:spcPct val="35000"/>
            </a:spcAft>
            <a:buNone/>
          </a:pPr>
          <a:r>
            <a:rPr lang="en-US" sz="2100" kern="1200"/>
            <a:t>Have students work through the ladder of feedback without knowing the owner of the work. </a:t>
          </a:r>
        </a:p>
      </dsp:txBody>
      <dsp:txXfrm>
        <a:off x="1405898" y="1523937"/>
        <a:ext cx="5543541" cy="1217228"/>
      </dsp:txXfrm>
    </dsp:sp>
    <dsp:sp modelId="{C7BC586B-67D3-4B09-9717-5D33DCE1EF94}">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6DC74-478A-4AD5-94F2-F65F29C413AD}">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7426A-5F7E-4A87-844D-AF47143436FB}">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33450">
            <a:lnSpc>
              <a:spcPct val="90000"/>
            </a:lnSpc>
            <a:spcBef>
              <a:spcPct val="0"/>
            </a:spcBef>
            <a:spcAft>
              <a:spcPct val="35000"/>
            </a:spcAft>
            <a:buNone/>
          </a:pPr>
          <a:r>
            <a:rPr lang="en-US" sz="2100" kern="1200"/>
            <a:t>Your job is to walk the room, listen to conversations, and provide guidance if the language isn't following the provided questions. </a:t>
          </a:r>
        </a:p>
      </dsp:txBody>
      <dsp:txXfrm>
        <a:off x="1405898" y="3045472"/>
        <a:ext cx="5543541" cy="1217228"/>
      </dsp:txXfrm>
    </dsp:sp>
    <dsp:sp modelId="{17BDCE6D-E93C-4446-A05A-417F65886B18}">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0C86D-B238-4712-9358-E68A8A767E96}">
      <dsp:nvSpPr>
        <dsp:cNvPr id="0" name=""/>
        <dsp:cNvSpPr/>
      </dsp:nvSpPr>
      <dsp:spPr>
        <a:xfrm>
          <a:off x="368211" y="4840884"/>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AF55E-9AF4-4F69-B002-71D7393078FF}">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933450">
            <a:lnSpc>
              <a:spcPct val="90000"/>
            </a:lnSpc>
            <a:spcBef>
              <a:spcPct val="0"/>
            </a:spcBef>
            <a:spcAft>
              <a:spcPct val="35000"/>
            </a:spcAft>
            <a:buNone/>
          </a:pPr>
          <a:r>
            <a:rPr lang="en-US" sz="2100" kern="1200"/>
            <a:t>Can you guide students to think through additional feedback points? Model the Ladder of Feedback through the discussions. </a:t>
          </a:r>
        </a:p>
      </dsp:txBody>
      <dsp:txXfrm>
        <a:off x="1405898" y="4567007"/>
        <a:ext cx="5543541" cy="1217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436DA-34F1-488C-AA5E-CC795793E7BC}">
      <dsp:nvSpPr>
        <dsp:cNvPr id="0" name=""/>
        <dsp:cNvSpPr/>
      </dsp:nvSpPr>
      <dsp:spPr>
        <a:xfrm>
          <a:off x="0" y="1871"/>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A1E71-2EFF-479D-BACA-4A41A8A8058C}">
      <dsp:nvSpPr>
        <dsp:cNvPr id="0" name=""/>
        <dsp:cNvSpPr/>
      </dsp:nvSpPr>
      <dsp:spPr>
        <a:xfrm>
          <a:off x="241286" y="181340"/>
          <a:ext cx="438702" cy="4387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45A759-4277-4D32-BF48-E47C75219FF4}">
      <dsp:nvSpPr>
        <dsp:cNvPr id="0" name=""/>
        <dsp:cNvSpPr/>
      </dsp:nvSpPr>
      <dsp:spPr>
        <a:xfrm>
          <a:off x="921274" y="1871"/>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Manufacturing</a:t>
          </a:r>
        </a:p>
      </dsp:txBody>
      <dsp:txXfrm>
        <a:off x="921274" y="1871"/>
        <a:ext cx="3127248" cy="797640"/>
      </dsp:txXfrm>
    </dsp:sp>
    <dsp:sp modelId="{8B2B2128-1790-4EEE-B10C-2ECFFDAEC267}">
      <dsp:nvSpPr>
        <dsp:cNvPr id="0" name=""/>
        <dsp:cNvSpPr/>
      </dsp:nvSpPr>
      <dsp:spPr>
        <a:xfrm>
          <a:off x="4048522" y="1871"/>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Reviewing a student's production design.</a:t>
          </a:r>
        </a:p>
      </dsp:txBody>
      <dsp:txXfrm>
        <a:off x="4048522" y="1871"/>
        <a:ext cx="2900917" cy="797640"/>
      </dsp:txXfrm>
    </dsp:sp>
    <dsp:sp modelId="{716750DA-87AF-4E3D-98BE-BFADADD0AD1A}">
      <dsp:nvSpPr>
        <dsp:cNvPr id="0" name=""/>
        <dsp:cNvSpPr/>
      </dsp:nvSpPr>
      <dsp:spPr>
        <a:xfrm>
          <a:off x="0" y="998922"/>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C1103-0C4A-4F66-8368-956C35019251}">
      <dsp:nvSpPr>
        <dsp:cNvPr id="0" name=""/>
        <dsp:cNvSpPr/>
      </dsp:nvSpPr>
      <dsp:spPr>
        <a:xfrm>
          <a:off x="241286" y="1178391"/>
          <a:ext cx="438702" cy="4387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F13C-30F9-48D3-8154-21A21FAEF68D}">
      <dsp:nvSpPr>
        <dsp:cNvPr id="0" name=""/>
        <dsp:cNvSpPr/>
      </dsp:nvSpPr>
      <dsp:spPr>
        <a:xfrm>
          <a:off x="921274" y="998922"/>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Information Technology</a:t>
          </a:r>
        </a:p>
      </dsp:txBody>
      <dsp:txXfrm>
        <a:off x="921274" y="998922"/>
        <a:ext cx="3127248" cy="797640"/>
      </dsp:txXfrm>
    </dsp:sp>
    <dsp:sp modelId="{B1AC16DD-D12B-48D9-A134-C0647244F98A}">
      <dsp:nvSpPr>
        <dsp:cNvPr id="0" name=""/>
        <dsp:cNvSpPr/>
      </dsp:nvSpPr>
      <dsp:spPr>
        <a:xfrm>
          <a:off x="4048522" y="998922"/>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Peer review of a student network security plan.</a:t>
          </a:r>
        </a:p>
      </dsp:txBody>
      <dsp:txXfrm>
        <a:off x="4048522" y="998922"/>
        <a:ext cx="2900917" cy="797640"/>
      </dsp:txXfrm>
    </dsp:sp>
    <dsp:sp modelId="{D3408D7A-6D84-49F3-B2EA-1F70D5874D2F}">
      <dsp:nvSpPr>
        <dsp:cNvPr id="0" name=""/>
        <dsp:cNvSpPr/>
      </dsp:nvSpPr>
      <dsp:spPr>
        <a:xfrm>
          <a:off x="0" y="1995973"/>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EECA9-1B3B-4847-A03C-455D9F912369}">
      <dsp:nvSpPr>
        <dsp:cNvPr id="0" name=""/>
        <dsp:cNvSpPr/>
      </dsp:nvSpPr>
      <dsp:spPr>
        <a:xfrm>
          <a:off x="241286" y="2175442"/>
          <a:ext cx="438702" cy="4387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8BD90-B571-4AB4-B502-954BF439B199}">
      <dsp:nvSpPr>
        <dsp:cNvPr id="0" name=""/>
        <dsp:cNvSpPr/>
      </dsp:nvSpPr>
      <dsp:spPr>
        <a:xfrm>
          <a:off x="921274" y="1995973"/>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Health Science</a:t>
          </a:r>
        </a:p>
      </dsp:txBody>
      <dsp:txXfrm>
        <a:off x="921274" y="1995973"/>
        <a:ext cx="3127248" cy="797640"/>
      </dsp:txXfrm>
    </dsp:sp>
    <dsp:sp modelId="{328EE869-B23C-4514-89F4-C8F221BB4372}">
      <dsp:nvSpPr>
        <dsp:cNvPr id="0" name=""/>
        <dsp:cNvSpPr/>
      </dsp:nvSpPr>
      <dsp:spPr>
        <a:xfrm>
          <a:off x="4048522" y="1995973"/>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Practicie clinical procedure demonstration</a:t>
          </a:r>
        </a:p>
      </dsp:txBody>
      <dsp:txXfrm>
        <a:off x="4048522" y="1995973"/>
        <a:ext cx="2900917" cy="797640"/>
      </dsp:txXfrm>
    </dsp:sp>
    <dsp:sp modelId="{EE368AE6-31C7-4D2E-8C22-E2701DE144B9}">
      <dsp:nvSpPr>
        <dsp:cNvPr id="0" name=""/>
        <dsp:cNvSpPr/>
      </dsp:nvSpPr>
      <dsp:spPr>
        <a:xfrm>
          <a:off x="0" y="2993023"/>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54FC3-0FA1-40CB-ABEC-44E8C68BE327}">
      <dsp:nvSpPr>
        <dsp:cNvPr id="0" name=""/>
        <dsp:cNvSpPr/>
      </dsp:nvSpPr>
      <dsp:spPr>
        <a:xfrm>
          <a:off x="241286" y="3172492"/>
          <a:ext cx="438702" cy="4387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3A73E-1023-4825-A350-E7C808B8E4AC}">
      <dsp:nvSpPr>
        <dsp:cNvPr id="0" name=""/>
        <dsp:cNvSpPr/>
      </dsp:nvSpPr>
      <dsp:spPr>
        <a:xfrm>
          <a:off x="921274" y="2993023"/>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Hospitality and Tourism</a:t>
          </a:r>
        </a:p>
      </dsp:txBody>
      <dsp:txXfrm>
        <a:off x="921274" y="2993023"/>
        <a:ext cx="3127248" cy="797640"/>
      </dsp:txXfrm>
    </dsp:sp>
    <dsp:sp modelId="{E750FAF3-87DE-4655-BBF2-47F940E35F4E}">
      <dsp:nvSpPr>
        <dsp:cNvPr id="0" name=""/>
        <dsp:cNvSpPr/>
      </dsp:nvSpPr>
      <dsp:spPr>
        <a:xfrm>
          <a:off x="4048522" y="2993023"/>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Reviewing a students even management plan. </a:t>
          </a:r>
        </a:p>
      </dsp:txBody>
      <dsp:txXfrm>
        <a:off x="4048522" y="2993023"/>
        <a:ext cx="2900917" cy="797640"/>
      </dsp:txXfrm>
    </dsp:sp>
    <dsp:sp modelId="{97838D02-9086-4C82-8EB8-12EDE0547638}">
      <dsp:nvSpPr>
        <dsp:cNvPr id="0" name=""/>
        <dsp:cNvSpPr/>
      </dsp:nvSpPr>
      <dsp:spPr>
        <a:xfrm>
          <a:off x="0" y="3990074"/>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9D6E-DAA6-4780-845F-61FC52628742}">
      <dsp:nvSpPr>
        <dsp:cNvPr id="0" name=""/>
        <dsp:cNvSpPr/>
      </dsp:nvSpPr>
      <dsp:spPr>
        <a:xfrm>
          <a:off x="241286" y="4169543"/>
          <a:ext cx="438702" cy="4387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81261-2810-444E-B8B6-B48CE4569A67}">
      <dsp:nvSpPr>
        <dsp:cNvPr id="0" name=""/>
        <dsp:cNvSpPr/>
      </dsp:nvSpPr>
      <dsp:spPr>
        <a:xfrm>
          <a:off x="921274" y="3990074"/>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Architecture or Construction</a:t>
          </a:r>
        </a:p>
      </dsp:txBody>
      <dsp:txXfrm>
        <a:off x="921274" y="3990074"/>
        <a:ext cx="3127248" cy="797640"/>
      </dsp:txXfrm>
    </dsp:sp>
    <dsp:sp modelId="{6CD67CA8-EBCE-4BB1-8942-3BECD6E7E7DA}">
      <dsp:nvSpPr>
        <dsp:cNvPr id="0" name=""/>
        <dsp:cNvSpPr/>
      </dsp:nvSpPr>
      <dsp:spPr>
        <a:xfrm>
          <a:off x="4048522" y="3990074"/>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Evaluating a student building design portfolio</a:t>
          </a:r>
        </a:p>
      </dsp:txBody>
      <dsp:txXfrm>
        <a:off x="4048522" y="3990074"/>
        <a:ext cx="2900917" cy="797640"/>
      </dsp:txXfrm>
    </dsp:sp>
    <dsp:sp modelId="{563BCD10-4F4A-477C-942F-4045A749D784}">
      <dsp:nvSpPr>
        <dsp:cNvPr id="0" name=""/>
        <dsp:cNvSpPr/>
      </dsp:nvSpPr>
      <dsp:spPr>
        <a:xfrm>
          <a:off x="0" y="4987124"/>
          <a:ext cx="6949440" cy="797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62D13-8501-4E25-BB89-2A75980C1E9D}">
      <dsp:nvSpPr>
        <dsp:cNvPr id="0" name=""/>
        <dsp:cNvSpPr/>
      </dsp:nvSpPr>
      <dsp:spPr>
        <a:xfrm>
          <a:off x="241286" y="5166593"/>
          <a:ext cx="438702" cy="4387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A028C-30E6-4195-A692-640EE1D817F6}">
      <dsp:nvSpPr>
        <dsp:cNvPr id="0" name=""/>
        <dsp:cNvSpPr/>
      </dsp:nvSpPr>
      <dsp:spPr>
        <a:xfrm>
          <a:off x="921274" y="4987124"/>
          <a:ext cx="3127248"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844550">
            <a:lnSpc>
              <a:spcPct val="90000"/>
            </a:lnSpc>
            <a:spcBef>
              <a:spcPct val="0"/>
            </a:spcBef>
            <a:spcAft>
              <a:spcPct val="35000"/>
            </a:spcAft>
            <a:buNone/>
          </a:pPr>
          <a:r>
            <a:rPr lang="en-US" sz="1900" kern="1200"/>
            <a:t>Agriculture, Food and Natural Resources</a:t>
          </a:r>
        </a:p>
      </dsp:txBody>
      <dsp:txXfrm>
        <a:off x="921274" y="4987124"/>
        <a:ext cx="3127248" cy="797640"/>
      </dsp:txXfrm>
    </dsp:sp>
    <dsp:sp modelId="{A39ABC30-B3CE-4B66-8A9F-A205875CCE25}">
      <dsp:nvSpPr>
        <dsp:cNvPr id="0" name=""/>
        <dsp:cNvSpPr/>
      </dsp:nvSpPr>
      <dsp:spPr>
        <a:xfrm>
          <a:off x="4048522" y="4987124"/>
          <a:ext cx="2900917" cy="79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417" tIns="84417" rIns="84417" bIns="84417" numCol="1" spcCol="1270" anchor="ctr" anchorCtr="0">
          <a:noAutofit/>
        </a:bodyPr>
        <a:lstStyle/>
        <a:p>
          <a:pPr marL="0" lvl="0" indent="0" algn="l" defTabSz="622300">
            <a:lnSpc>
              <a:spcPct val="90000"/>
            </a:lnSpc>
            <a:spcBef>
              <a:spcPct val="0"/>
            </a:spcBef>
            <a:spcAft>
              <a:spcPct val="35000"/>
            </a:spcAft>
            <a:buNone/>
          </a:pPr>
          <a:r>
            <a:rPr lang="en-US" sz="1400" kern="1200"/>
            <a:t>Reviewing supervised agriculture experience business plans. </a:t>
          </a:r>
        </a:p>
      </dsp:txBody>
      <dsp:txXfrm>
        <a:off x="4048522" y="4987124"/>
        <a:ext cx="2900917" cy="797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E21DA-A00D-483D-B401-DF9CBB9BCC4A}">
      <dsp:nvSpPr>
        <dsp:cNvPr id="0" name=""/>
        <dsp:cNvSpPr/>
      </dsp:nvSpPr>
      <dsp:spPr>
        <a:xfrm>
          <a:off x="0" y="284513"/>
          <a:ext cx="1065357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FFFF"/>
              </a:solidFill>
              <a:ea typeface="+mn-ea"/>
              <a:cs typeface="+mn-cs"/>
            </a:rPr>
            <a:t>December 3: Student Self-Evaluation</a:t>
          </a:r>
        </a:p>
      </dsp:txBody>
      <dsp:txXfrm>
        <a:off x="59399" y="343912"/>
        <a:ext cx="10534781" cy="1098002"/>
      </dsp:txXfrm>
    </dsp:sp>
    <dsp:sp modelId="{5317EA53-B62A-479E-8C32-D8EE6876FD31}">
      <dsp:nvSpPr>
        <dsp:cNvPr id="0" name=""/>
        <dsp:cNvSpPr/>
      </dsp:nvSpPr>
      <dsp:spPr>
        <a:xfrm>
          <a:off x="0" y="1688514"/>
          <a:ext cx="1065357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FFFF"/>
              </a:solidFill>
              <a:ea typeface="+mn-ea"/>
              <a:cs typeface="+mn-cs"/>
            </a:rPr>
            <a:t>February 4: Goal-setting</a:t>
          </a:r>
        </a:p>
      </dsp:txBody>
      <dsp:txXfrm>
        <a:off x="59399" y="1747913"/>
        <a:ext cx="10534781" cy="1098002"/>
      </dsp:txXfrm>
    </dsp:sp>
    <dsp:sp modelId="{FFE03900-752B-45B6-9352-3F8F48061D98}">
      <dsp:nvSpPr>
        <dsp:cNvPr id="0" name=""/>
        <dsp:cNvSpPr/>
      </dsp:nvSpPr>
      <dsp:spPr>
        <a:xfrm>
          <a:off x="0" y="3092514"/>
          <a:ext cx="1065357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FFFF"/>
              </a:solidFill>
              <a:ea typeface="+mn-ea"/>
              <a:cs typeface="+mn-cs"/>
            </a:rPr>
            <a:t>April 8: EOY Share-out/Lesson Sharing </a:t>
          </a:r>
        </a:p>
      </dsp:txBody>
      <dsp:txXfrm>
        <a:off x="59399" y="3151913"/>
        <a:ext cx="10534781" cy="10980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27655-A2B0-40B9-B173-7BA6EAF0F13F}" type="datetimeFigureOut">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E88B6-B30B-4E94-AC8A-A5F9BE730D1A}" type="slidenum">
              <a:t>‹#›</a:t>
            </a:fld>
            <a:endParaRPr lang="en-US"/>
          </a:p>
        </p:txBody>
      </p:sp>
    </p:spTree>
    <p:extLst>
      <p:ext uri="{BB962C8B-B14F-4D97-AF65-F5344CB8AC3E}">
        <p14:creationId xmlns:p14="http://schemas.microsoft.com/office/powerpoint/2010/main" val="81907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drive/folders/15Z16jgzsijvV30df_ZZGv3pmU4be5vzs?usp=drive_link"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ocs.google.com/document/d/1tC2SSKH75SVxCSJSTwiI7AT4LZkbjOFq/edit?usp=sharing&amp;ouid=109180241824415829820&amp;rtpof=true&amp;sd=tru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zohopublic.com/cccs/form/ColoradoCTEStandardsIntegrationCommunityofPractice/formperma/eTET4i8AK7nZdN7x7-eI7L7mUC9sgNqC_DfFhygNPM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HIT Record – share out in November newsletter</a:t>
            </a:r>
          </a:p>
        </p:txBody>
      </p:sp>
      <p:sp>
        <p:nvSpPr>
          <p:cNvPr id="4" name="Slide Number Placeholder 3"/>
          <p:cNvSpPr>
            <a:spLocks noGrp="1"/>
          </p:cNvSpPr>
          <p:nvPr>
            <p:ph type="sldNum" sz="quarter" idx="5"/>
          </p:nvPr>
        </p:nvSpPr>
        <p:spPr/>
        <p:txBody>
          <a:bodyPr/>
          <a:lstStyle/>
          <a:p>
            <a:fld id="{199E88B6-B30B-4E94-AC8A-A5F9BE730D1A}" type="slidenum">
              <a:rPr lang="en-US"/>
              <a:t>1</a:t>
            </a:fld>
            <a:endParaRPr lang="en-US"/>
          </a:p>
        </p:txBody>
      </p:sp>
    </p:spTree>
    <p:extLst>
      <p:ext uri="{BB962C8B-B14F-4D97-AF65-F5344CB8AC3E}">
        <p14:creationId xmlns:p14="http://schemas.microsoft.com/office/powerpoint/2010/main" val="194862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Benefits of Peer Feedback, using the ladder of feedback....</a:t>
            </a:r>
          </a:p>
          <a:p>
            <a:pPr marL="228600" indent="-228600">
              <a:buAutoNum type="arabicPeriod"/>
            </a:pPr>
            <a:r>
              <a:rPr lang="en-US">
                <a:ea typeface="Calibri"/>
                <a:cs typeface="Calibri"/>
              </a:rPr>
              <a:t>Prepares students to accept constructive criticism in the field. </a:t>
            </a:r>
          </a:p>
          <a:p>
            <a:pPr marL="228600" indent="-228600">
              <a:buAutoNum type="arabicPeriod"/>
            </a:pPr>
            <a:r>
              <a:rPr lang="en-US">
                <a:ea typeface="Calibri"/>
                <a:cs typeface="Calibri"/>
              </a:rPr>
              <a:t>Provides students opportunities to engage in open dialogue to improve practices</a:t>
            </a:r>
          </a:p>
          <a:p>
            <a:pPr marL="228600" indent="-228600">
              <a:buAutoNum type="arabicPeriod"/>
            </a:pPr>
            <a:r>
              <a:rPr lang="en-US">
                <a:ea typeface="Calibri"/>
                <a:cs typeface="Calibri"/>
              </a:rPr>
              <a:t>Highlights and keeps the focus of expectations</a:t>
            </a:r>
          </a:p>
          <a:p>
            <a:pPr marL="228600" indent="-228600">
              <a:buAutoNum type="arabicPeriod"/>
            </a:pPr>
            <a:r>
              <a:rPr lang="en-US">
                <a:ea typeface="Calibri"/>
                <a:cs typeface="Calibri"/>
              </a:rPr>
              <a:t>Practice doesn't make perfect, perfect practice make perfect. </a:t>
            </a:r>
          </a:p>
          <a:p>
            <a:pPr marL="228600" indent="-228600">
              <a:buAutoNum type="arabicPeriod"/>
            </a:pPr>
            <a:r>
              <a:rPr lang="en-US">
                <a:ea typeface="Calibri"/>
                <a:cs typeface="Calibri"/>
              </a:rPr>
              <a:t>Elevates communication skills</a:t>
            </a: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199E88B6-B30B-4E94-AC8A-A5F9BE730D1A}" type="slidenum">
              <a:rPr lang="en-US"/>
              <a:t>21</a:t>
            </a:fld>
            <a:endParaRPr lang="en-US"/>
          </a:p>
        </p:txBody>
      </p:sp>
    </p:spTree>
    <p:extLst>
      <p:ext uri="{BB962C8B-B14F-4D97-AF65-F5344CB8AC3E}">
        <p14:creationId xmlns:p14="http://schemas.microsoft.com/office/powerpoint/2010/main" val="3436683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D354-C58F-8D52-79BF-DC1CF55CF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B30D2-FAD2-82E1-5E17-F78F50F9C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65CD8-B788-8E6D-1DEC-DB17B1BED53F}"/>
              </a:ext>
            </a:extLst>
          </p:cNvPr>
          <p:cNvSpPr>
            <a:spLocks noGrp="1"/>
          </p:cNvSpPr>
          <p:nvPr>
            <p:ph type="body" idx="1"/>
          </p:nvPr>
        </p:nvSpPr>
        <p:spPr/>
        <p:txBody>
          <a:bodyPr/>
          <a:lstStyle/>
          <a:p>
            <a:r>
              <a:rPr lang="en-US">
                <a:ea typeface="Calibri"/>
                <a:cs typeface="Calibri"/>
              </a:rPr>
              <a:t>Reminders -</a:t>
            </a:r>
          </a:p>
          <a:p>
            <a:pPr marL="228600" indent="-228600">
              <a:buAutoNum type="arabicParenR"/>
            </a:pPr>
            <a:r>
              <a:rPr lang="en-US">
                <a:ea typeface="Calibri"/>
                <a:cs typeface="Calibri"/>
              </a:rPr>
              <a:t>Start with only one class</a:t>
            </a:r>
          </a:p>
          <a:p>
            <a:pPr marL="228600" indent="-228600">
              <a:buAutoNum type="arabicParenR"/>
            </a:pPr>
            <a:r>
              <a:rPr lang="en-US">
                <a:ea typeface="Calibri"/>
                <a:cs typeface="Calibri"/>
              </a:rPr>
              <a:t>Make the students help construct the learning target and success criteria if needed</a:t>
            </a:r>
          </a:p>
          <a:p>
            <a:pPr marL="228600" indent="-228600">
              <a:buAutoNum type="arabicParenR"/>
            </a:pPr>
            <a:r>
              <a:rPr lang="en-US">
                <a:ea typeface="Calibri"/>
                <a:cs typeface="Calibri"/>
              </a:rPr>
              <a:t>Use examples they can relate to – including their language</a:t>
            </a:r>
          </a:p>
        </p:txBody>
      </p:sp>
      <p:sp>
        <p:nvSpPr>
          <p:cNvPr id="4" name="Slide Number Placeholder 3">
            <a:extLst>
              <a:ext uri="{FF2B5EF4-FFF2-40B4-BE49-F238E27FC236}">
                <a16:creationId xmlns:a16="http://schemas.microsoft.com/office/drawing/2014/main" id="{CCC92074-0398-2876-E2B9-C256E68132E7}"/>
              </a:ext>
            </a:extLst>
          </p:cNvPr>
          <p:cNvSpPr>
            <a:spLocks noGrp="1"/>
          </p:cNvSpPr>
          <p:nvPr>
            <p:ph type="sldNum" sz="quarter" idx="5"/>
          </p:nvPr>
        </p:nvSpPr>
        <p:spPr/>
        <p:txBody>
          <a:bodyPr/>
          <a:lstStyle/>
          <a:p>
            <a:fld id="{199E88B6-B30B-4E94-AC8A-A5F9BE730D1A}" type="slidenum">
              <a:t>22</a:t>
            </a:fld>
            <a:endParaRPr lang="en-US"/>
          </a:p>
        </p:txBody>
      </p:sp>
    </p:spTree>
    <p:extLst>
      <p:ext uri="{BB962C8B-B14F-4D97-AF65-F5344CB8AC3E}">
        <p14:creationId xmlns:p14="http://schemas.microsoft.com/office/powerpoint/2010/main" val="6159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Google Drive of ELA rubrics: </a:t>
            </a:r>
            <a:r>
              <a:rPr lang="en-US">
                <a:hlinkClick r:id="rId3"/>
              </a:rPr>
              <a:t>https://drive.google.com/drive/folders/15Z16jgzsijvV30df_ZZGv3pmU4be5vzs?usp=drive_link</a:t>
            </a:r>
            <a:endParaRPr lang="en-US">
              <a:ea typeface="Calibri"/>
              <a:cs typeface="Calibri"/>
            </a:endParaRPr>
          </a:p>
          <a:p>
            <a:r>
              <a:rPr lang="en-US">
                <a:ea typeface="Calibri"/>
                <a:cs typeface="Calibri"/>
              </a:rPr>
              <a:t>Ladder of Feedback Worksheet: </a:t>
            </a:r>
            <a:r>
              <a:rPr lang="en-US">
                <a:hlinkClick r:id="rId4"/>
              </a:rPr>
              <a:t>https://docs.google.com/document/d/1tC2SSKH75SVxCSJSTwiI7AT4LZkbjOFq/edit?usp=sharing&amp;ouid=109180241824415829820&amp;rtpof=true&amp;sd=true</a:t>
            </a:r>
            <a:endParaRPr lang="en-US">
              <a:ea typeface="Calibri"/>
              <a:cs typeface="Calibri"/>
              <a:hlinkClick r:id="rId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99E88B6-B30B-4E94-AC8A-A5F9BE730D1A}" type="slidenum">
              <a:rPr lang="en-US"/>
              <a:t>23</a:t>
            </a:fld>
            <a:endParaRPr lang="en-US"/>
          </a:p>
        </p:txBody>
      </p:sp>
    </p:spTree>
    <p:extLst>
      <p:ext uri="{BB962C8B-B14F-4D97-AF65-F5344CB8AC3E}">
        <p14:creationId xmlns:p14="http://schemas.microsoft.com/office/powerpoint/2010/main" val="387884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https://forms.zohopublic.com/cccs/form/ColoradoCTEStandardsIntegrationCommunityofPractice/formperma/eTET4i8AK7nZdN7x7-eI7L7mUC9sgNqC_DfFhygNPMA</a:t>
            </a:r>
            <a:r>
              <a:rPr lang="en-US"/>
              <a:t> </a:t>
            </a:r>
          </a:p>
        </p:txBody>
      </p:sp>
      <p:sp>
        <p:nvSpPr>
          <p:cNvPr id="4" name="Slide Number Placeholder 3"/>
          <p:cNvSpPr>
            <a:spLocks noGrp="1"/>
          </p:cNvSpPr>
          <p:nvPr>
            <p:ph type="sldNum" sz="quarter" idx="5"/>
          </p:nvPr>
        </p:nvSpPr>
        <p:spPr/>
        <p:txBody>
          <a:bodyPr/>
          <a:lstStyle/>
          <a:p>
            <a:fld id="{199E88B6-B30B-4E94-AC8A-A5F9BE730D1A}" type="slidenum">
              <a:rPr lang="en-US"/>
              <a:t>24</a:t>
            </a:fld>
            <a:endParaRPr lang="en-US"/>
          </a:p>
        </p:txBody>
      </p:sp>
    </p:spTree>
    <p:extLst>
      <p:ext uri="{BB962C8B-B14F-4D97-AF65-F5344CB8AC3E}">
        <p14:creationId xmlns:p14="http://schemas.microsoft.com/office/powerpoint/2010/main" val="369477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Written into Perkins Law</a:t>
            </a:r>
          </a:p>
          <a:p>
            <a:r>
              <a:rPr lang="en-US"/>
              <a:t>Performance Metric Indicator</a:t>
            </a:r>
          </a:p>
          <a:p>
            <a:r>
              <a:rPr lang="en-US"/>
              <a:t>Just great teaching. </a:t>
            </a:r>
          </a:p>
        </p:txBody>
      </p:sp>
      <p:sp>
        <p:nvSpPr>
          <p:cNvPr id="4" name="Slide Number Placeholder 3"/>
          <p:cNvSpPr>
            <a:spLocks noGrp="1"/>
          </p:cNvSpPr>
          <p:nvPr>
            <p:ph type="sldNum" sz="quarter" idx="5"/>
          </p:nvPr>
        </p:nvSpPr>
        <p:spPr/>
        <p:txBody>
          <a:bodyPr/>
          <a:lstStyle/>
          <a:p>
            <a:fld id="{6CA84210-7E4D-4B46-A200-AE8D5FB6310C}" type="slidenum">
              <a:rPr lang="en-US" smtClean="0"/>
              <a:t>3</a:t>
            </a:fld>
            <a:endParaRPr lang="en-US"/>
          </a:p>
        </p:txBody>
      </p:sp>
    </p:spTree>
    <p:extLst>
      <p:ext uri="{BB962C8B-B14F-4D97-AF65-F5344CB8AC3E}">
        <p14:creationId xmlns:p14="http://schemas.microsoft.com/office/powerpoint/2010/main" val="310188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Feedback loop, self-evaluation, goal-setting, and peer feedback will be provided in virtual communities of practice sessions over the 2025-2026 school year. </a:t>
            </a:r>
          </a:p>
          <a:p>
            <a:endParaRPr lang="en-US"/>
          </a:p>
          <a:p>
            <a:r>
              <a:rPr lang="en-US"/>
              <a:t>Include students in EVERY section, from developing the learning target and success criteria to building effective peer feedback and constructive criticism. </a:t>
            </a:r>
          </a:p>
          <a:p>
            <a:endParaRPr lang="en-US"/>
          </a:p>
          <a:p>
            <a:r>
              <a:rPr lang="en-US"/>
              <a:t>Think, I do, we do, you do theory</a:t>
            </a:r>
          </a:p>
          <a:p>
            <a:endParaRPr lang="en-US"/>
          </a:p>
          <a:p>
            <a:r>
              <a:rPr lang="en-US"/>
              <a:t>Connection with PWR standards throughout this process. </a:t>
            </a:r>
          </a:p>
          <a:p>
            <a:endParaRPr lang="en-US"/>
          </a:p>
          <a:p>
            <a:endParaRPr lang="en-US"/>
          </a:p>
        </p:txBody>
      </p:sp>
      <p:sp>
        <p:nvSpPr>
          <p:cNvPr id="4" name="Slide Number Placeholder 3"/>
          <p:cNvSpPr>
            <a:spLocks noGrp="1"/>
          </p:cNvSpPr>
          <p:nvPr>
            <p:ph type="sldNum" sz="quarter" idx="5"/>
          </p:nvPr>
        </p:nvSpPr>
        <p:spPr/>
        <p:txBody>
          <a:bodyPr/>
          <a:lstStyle/>
          <a:p>
            <a:fld id="{6CA84210-7E4D-4B46-A200-AE8D5FB6310C}" type="slidenum">
              <a:rPr lang="en-US" smtClean="0"/>
              <a:t>4</a:t>
            </a:fld>
            <a:endParaRPr lang="en-US"/>
          </a:p>
        </p:txBody>
      </p:sp>
    </p:spTree>
    <p:extLst>
      <p:ext uri="{BB962C8B-B14F-4D97-AF65-F5344CB8AC3E}">
        <p14:creationId xmlns:p14="http://schemas.microsoft.com/office/powerpoint/2010/main" val="419666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Reminders -</a:t>
            </a:r>
          </a:p>
          <a:p>
            <a:pPr marL="228600" indent="-228600">
              <a:buAutoNum type="arabicParenR"/>
            </a:pPr>
            <a:r>
              <a:rPr lang="en-US">
                <a:ea typeface="Calibri"/>
                <a:cs typeface="Calibri"/>
              </a:rPr>
              <a:t>Start with only one class</a:t>
            </a:r>
          </a:p>
          <a:p>
            <a:pPr marL="228600" indent="-228600">
              <a:buAutoNum type="arabicParenR"/>
            </a:pPr>
            <a:r>
              <a:rPr lang="en-US">
                <a:ea typeface="Calibri"/>
                <a:cs typeface="Calibri"/>
              </a:rPr>
              <a:t>Make the students help construct the learning target and success criteria if needed</a:t>
            </a:r>
          </a:p>
          <a:p>
            <a:pPr marL="228600" indent="-228600">
              <a:buAutoNum type="arabicParenR"/>
            </a:pPr>
            <a:r>
              <a:rPr lang="en-US">
                <a:ea typeface="Calibri"/>
                <a:cs typeface="Calibri"/>
              </a:rPr>
              <a:t>Use examples they can relate to – including their language</a:t>
            </a:r>
          </a:p>
        </p:txBody>
      </p:sp>
      <p:sp>
        <p:nvSpPr>
          <p:cNvPr id="4" name="Slide Number Placeholder 3"/>
          <p:cNvSpPr>
            <a:spLocks noGrp="1"/>
          </p:cNvSpPr>
          <p:nvPr>
            <p:ph type="sldNum" sz="quarter" idx="5"/>
          </p:nvPr>
        </p:nvSpPr>
        <p:spPr/>
        <p:txBody>
          <a:bodyPr/>
          <a:lstStyle/>
          <a:p>
            <a:fld id="{199E88B6-B30B-4E94-AC8A-A5F9BE730D1A}" type="slidenum">
              <a:t>8</a:t>
            </a:fld>
            <a:endParaRPr lang="en-US"/>
          </a:p>
        </p:txBody>
      </p:sp>
    </p:spTree>
    <p:extLst>
      <p:ext uri="{BB962C8B-B14F-4D97-AF65-F5344CB8AC3E}">
        <p14:creationId xmlns:p14="http://schemas.microsoft.com/office/powerpoint/2010/main" val="378310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Classroom culture is key, if feedback is part of the class norm, everyone is here to learn then the implementation of the Ladder of Feedback will go smoothly</a:t>
            </a:r>
          </a:p>
          <a:p>
            <a:endParaRPr lang="en-US">
              <a:ea typeface="Calibri"/>
              <a:cs typeface="Calibri"/>
            </a:endParaRPr>
          </a:p>
          <a:p>
            <a:r>
              <a:rPr lang="en-US">
                <a:ea typeface="Calibri"/>
                <a:cs typeface="Calibri"/>
              </a:rPr>
              <a:t>As in success </a:t>
            </a:r>
            <a:r>
              <a:rPr lang="en-US" err="1">
                <a:ea typeface="Calibri"/>
                <a:cs typeface="Calibri"/>
              </a:rPr>
              <a:t>critiera</a:t>
            </a:r>
            <a:r>
              <a:rPr lang="en-US">
                <a:ea typeface="Calibri"/>
                <a:cs typeface="Calibri"/>
              </a:rPr>
              <a:t>, students need to KNOW the expectation and be SHOWN the expectation. They should be the keepers of their own learning and be TAUGHT how to assess quality. </a:t>
            </a:r>
          </a:p>
        </p:txBody>
      </p:sp>
      <p:sp>
        <p:nvSpPr>
          <p:cNvPr id="4" name="Slide Number Placeholder 3"/>
          <p:cNvSpPr>
            <a:spLocks noGrp="1"/>
          </p:cNvSpPr>
          <p:nvPr>
            <p:ph type="sldNum" sz="quarter" idx="5"/>
          </p:nvPr>
        </p:nvSpPr>
        <p:spPr/>
        <p:txBody>
          <a:bodyPr/>
          <a:lstStyle/>
          <a:p>
            <a:fld id="{199E88B6-B30B-4E94-AC8A-A5F9BE730D1A}" type="slidenum">
              <a:rPr lang="en-US"/>
              <a:t>12</a:t>
            </a:fld>
            <a:endParaRPr lang="en-US"/>
          </a:p>
        </p:txBody>
      </p:sp>
    </p:spTree>
    <p:extLst>
      <p:ext uri="{BB962C8B-B14F-4D97-AF65-F5344CB8AC3E}">
        <p14:creationId xmlns:p14="http://schemas.microsoft.com/office/powerpoint/2010/main" val="359859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Example is going to feel pretty elementary, but sometimes that is how you have to start to get the point across. </a:t>
            </a:r>
            <a:endParaRPr lang="en-US"/>
          </a:p>
          <a:p>
            <a:r>
              <a:rPr lang="en-US">
                <a:ea typeface="Calibri"/>
                <a:cs typeface="Calibri"/>
              </a:rPr>
              <a:t>The examples are going to merge learning target, success criteria, and </a:t>
            </a:r>
            <a:r>
              <a:rPr lang="en-US" err="1">
                <a:ea typeface="Calibri"/>
                <a:cs typeface="Calibri"/>
              </a:rPr>
              <a:t>feedbackloops</a:t>
            </a:r>
            <a:endParaRPr lang="en-US">
              <a:ea typeface="Calibri"/>
              <a:cs typeface="Calibri"/>
            </a:endParaRPr>
          </a:p>
          <a:p>
            <a:endParaRPr lang="en-US">
              <a:ea typeface="Calibri"/>
              <a:cs typeface="Calibri"/>
            </a:endParaRPr>
          </a:p>
          <a:p>
            <a:r>
              <a:rPr lang="en-US">
                <a:ea typeface="Calibri"/>
                <a:cs typeface="Calibri"/>
              </a:rPr>
              <a:t>Learning target: Draw a cowboy</a:t>
            </a:r>
          </a:p>
          <a:p>
            <a:r>
              <a:rPr lang="en-US">
                <a:ea typeface="Calibri"/>
                <a:cs typeface="Calibri"/>
              </a:rPr>
              <a:t>Success </a:t>
            </a:r>
            <a:r>
              <a:rPr lang="en-US" err="1">
                <a:ea typeface="Calibri"/>
                <a:cs typeface="Calibri"/>
              </a:rPr>
              <a:t>Critiera</a:t>
            </a:r>
            <a:r>
              <a:rPr lang="en-US">
                <a:ea typeface="Calibri"/>
                <a:cs typeface="Calibri"/>
              </a:rPr>
              <a:t> – how do we know we have successfully drawn a cowboy? </a:t>
            </a:r>
          </a:p>
          <a:p>
            <a:pPr marL="228600" indent="-228600">
              <a:buAutoNum type="arabicPeriod"/>
            </a:pPr>
            <a:r>
              <a:rPr lang="en-US">
                <a:ea typeface="Calibri"/>
                <a:cs typeface="Calibri"/>
              </a:rPr>
              <a:t>Image of a person</a:t>
            </a:r>
          </a:p>
          <a:p>
            <a:pPr marL="228600" indent="-228600">
              <a:buAutoNum type="arabicPeriod"/>
            </a:pPr>
            <a:r>
              <a:rPr lang="en-US">
                <a:ea typeface="Calibri"/>
                <a:cs typeface="Calibri"/>
              </a:rPr>
              <a:t>2-3 characteristics of a cowboy (hat, boots, horse, spurs, rope, mustache, saddle, </a:t>
            </a:r>
            <a:r>
              <a:rPr lang="en-US" err="1">
                <a:ea typeface="Calibri"/>
                <a:cs typeface="Calibri"/>
              </a:rPr>
              <a:t>etc</a:t>
            </a:r>
            <a:r>
              <a:rPr lang="en-US">
                <a:ea typeface="Calibri"/>
                <a:cs typeface="Calibri"/>
              </a:rPr>
              <a:t>)</a:t>
            </a:r>
          </a:p>
          <a:p>
            <a:r>
              <a:rPr lang="en-US">
                <a:ea typeface="Calibri"/>
                <a:cs typeface="Calibri"/>
              </a:rPr>
              <a:t>Advanced – multiple characteristics/landscape. </a:t>
            </a:r>
          </a:p>
        </p:txBody>
      </p:sp>
      <p:sp>
        <p:nvSpPr>
          <p:cNvPr id="4" name="Slide Number Placeholder 3"/>
          <p:cNvSpPr>
            <a:spLocks noGrp="1"/>
          </p:cNvSpPr>
          <p:nvPr>
            <p:ph type="sldNum" sz="quarter" idx="5"/>
          </p:nvPr>
        </p:nvSpPr>
        <p:spPr/>
        <p:txBody>
          <a:bodyPr/>
          <a:lstStyle/>
          <a:p>
            <a:fld id="{199E88B6-B30B-4E94-AC8A-A5F9BE730D1A}" type="slidenum">
              <a:rPr lang="en-US"/>
              <a:t>13</a:t>
            </a:fld>
            <a:endParaRPr lang="en-US"/>
          </a:p>
        </p:txBody>
      </p:sp>
    </p:spTree>
    <p:extLst>
      <p:ext uri="{BB962C8B-B14F-4D97-AF65-F5344CB8AC3E}">
        <p14:creationId xmlns:p14="http://schemas.microsoft.com/office/powerpoint/2010/main" val="154386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Success </a:t>
            </a:r>
            <a:r>
              <a:rPr lang="en-US" err="1">
                <a:ea typeface="Calibri"/>
                <a:cs typeface="Calibri"/>
              </a:rPr>
              <a:t>Critiera</a:t>
            </a:r>
            <a:r>
              <a:rPr lang="en-US">
                <a:ea typeface="Calibri"/>
                <a:cs typeface="Calibri"/>
              </a:rPr>
              <a:t> – how do we know we have successfully drawn a cowboy? </a:t>
            </a:r>
          </a:p>
          <a:p>
            <a:pPr marL="228600" indent="-228600">
              <a:buAutoNum type="arabicPeriod"/>
            </a:pPr>
            <a:r>
              <a:rPr lang="en-US">
                <a:ea typeface="Calibri"/>
                <a:cs typeface="Calibri"/>
              </a:rPr>
              <a:t>Image of a person</a:t>
            </a:r>
          </a:p>
          <a:p>
            <a:pPr marL="228600" indent="-228600">
              <a:buAutoNum type="arabicPeriod"/>
            </a:pPr>
            <a:r>
              <a:rPr lang="en-US">
                <a:ea typeface="Calibri"/>
                <a:cs typeface="Calibri"/>
              </a:rPr>
              <a:t>2-3 characteristics of a cowboy (hat, boots, horse, spurs, rope, mustache, saddle, </a:t>
            </a:r>
            <a:r>
              <a:rPr lang="en-US" err="1">
                <a:ea typeface="Calibri"/>
                <a:cs typeface="Calibri"/>
              </a:rPr>
              <a:t>etc</a:t>
            </a:r>
            <a:r>
              <a:rPr lang="en-US">
                <a:ea typeface="Calibri"/>
                <a:cs typeface="Calibri"/>
              </a:rPr>
              <a:t>)</a:t>
            </a:r>
          </a:p>
          <a:p>
            <a:r>
              <a:rPr lang="en-US">
                <a:ea typeface="Calibri"/>
                <a:cs typeface="Calibri"/>
              </a:rPr>
              <a:t>Advanced – multiple characteristics/landscape</a:t>
            </a:r>
            <a:endParaRPr lang="en-US"/>
          </a:p>
        </p:txBody>
      </p:sp>
      <p:sp>
        <p:nvSpPr>
          <p:cNvPr id="4" name="Slide Number Placeholder 3"/>
          <p:cNvSpPr>
            <a:spLocks noGrp="1"/>
          </p:cNvSpPr>
          <p:nvPr>
            <p:ph type="sldNum" sz="quarter" idx="5"/>
          </p:nvPr>
        </p:nvSpPr>
        <p:spPr/>
        <p:txBody>
          <a:bodyPr/>
          <a:lstStyle/>
          <a:p>
            <a:fld id="{199E88B6-B30B-4E94-AC8A-A5F9BE730D1A}" type="slidenum">
              <a:rPr lang="en-US" smtClean="0"/>
              <a:t>14</a:t>
            </a:fld>
            <a:endParaRPr lang="en-US"/>
          </a:p>
        </p:txBody>
      </p:sp>
    </p:spTree>
    <p:extLst>
      <p:ext uri="{BB962C8B-B14F-4D97-AF65-F5344CB8AC3E}">
        <p14:creationId xmlns:p14="http://schemas.microsoft.com/office/powerpoint/2010/main" val="2883354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Provide examples to students</a:t>
            </a:r>
          </a:p>
          <a:p>
            <a:r>
              <a:rPr lang="en-US">
                <a:ea typeface="Calibri"/>
                <a:cs typeface="Calibri"/>
              </a:rPr>
              <a:t>Use Poster example from teaching. - How many of you remember creating posters as a kid in school? The expectation was to be neat, organized, visually pleasing, readable, have pictures or diagrams, etc. Yet, how many of you as teachers now get frustrated with the quality of posters students turn in for a grade? </a:t>
            </a:r>
          </a:p>
        </p:txBody>
      </p:sp>
      <p:sp>
        <p:nvSpPr>
          <p:cNvPr id="4" name="Slide Number Placeholder 3"/>
          <p:cNvSpPr>
            <a:spLocks noGrp="1"/>
          </p:cNvSpPr>
          <p:nvPr>
            <p:ph type="sldNum" sz="quarter" idx="5"/>
          </p:nvPr>
        </p:nvSpPr>
        <p:spPr/>
        <p:txBody>
          <a:bodyPr/>
          <a:lstStyle/>
          <a:p>
            <a:fld id="{199E88B6-B30B-4E94-AC8A-A5F9BE730D1A}" type="slidenum">
              <a:rPr lang="en-US"/>
              <a:t>19</a:t>
            </a:fld>
            <a:endParaRPr lang="en-US"/>
          </a:p>
        </p:txBody>
      </p:sp>
    </p:spTree>
    <p:extLst>
      <p:ext uri="{BB962C8B-B14F-4D97-AF65-F5344CB8AC3E}">
        <p14:creationId xmlns:p14="http://schemas.microsoft.com/office/powerpoint/2010/main" val="153725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Think about your feedback process. </a:t>
            </a:r>
          </a:p>
          <a:p>
            <a:r>
              <a:rPr lang="en-US">
                <a:ea typeface="Calibri"/>
                <a:cs typeface="Calibri"/>
              </a:rPr>
              <a:t>How do you take feedback from others? </a:t>
            </a:r>
          </a:p>
          <a:p>
            <a:r>
              <a:rPr lang="en-US">
                <a:ea typeface="Calibri"/>
                <a:cs typeface="Calibri"/>
              </a:rPr>
              <a:t>How many times have you sat in an audience at a conference impressed by a speaker and write down key phrases or terms that you could use in your own daily practice? </a:t>
            </a:r>
          </a:p>
          <a:p>
            <a:r>
              <a:rPr lang="en-US">
                <a:ea typeface="Calibri"/>
                <a:cs typeface="Calibri"/>
              </a:rPr>
              <a:t>We are always learning from others</a:t>
            </a:r>
          </a:p>
          <a:p>
            <a:endParaRPr lang="en-US">
              <a:ea typeface="Calibri"/>
              <a:cs typeface="Calibri"/>
            </a:endParaRPr>
          </a:p>
          <a:p>
            <a:r>
              <a:rPr lang="en-US">
                <a:ea typeface="Calibri"/>
                <a:cs typeface="Calibri"/>
              </a:rPr>
              <a:t>They won't get it overnight, there may be some struggles but repetition is key; just like in 100 first days of school by Harry Wong</a:t>
            </a:r>
          </a:p>
        </p:txBody>
      </p:sp>
      <p:sp>
        <p:nvSpPr>
          <p:cNvPr id="4" name="Slide Number Placeholder 3"/>
          <p:cNvSpPr>
            <a:spLocks noGrp="1"/>
          </p:cNvSpPr>
          <p:nvPr>
            <p:ph type="sldNum" sz="quarter" idx="5"/>
          </p:nvPr>
        </p:nvSpPr>
        <p:spPr/>
        <p:txBody>
          <a:bodyPr/>
          <a:lstStyle/>
          <a:p>
            <a:fld id="{199E88B6-B30B-4E94-AC8A-A5F9BE730D1A}" type="slidenum">
              <a:rPr lang="en-US"/>
              <a:t>20</a:t>
            </a:fld>
            <a:endParaRPr lang="en-US"/>
          </a:p>
        </p:txBody>
      </p:sp>
    </p:spTree>
    <p:extLst>
      <p:ext uri="{BB962C8B-B14F-4D97-AF65-F5344CB8AC3E}">
        <p14:creationId xmlns:p14="http://schemas.microsoft.com/office/powerpoint/2010/main" val="35687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10/15/2025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294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10/15/2025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445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10/15/2025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551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10/15/2025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5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10/15/2025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29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10/15/2025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4188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10/15/2025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596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10/15/2025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515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10/15/2025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384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10/15/2025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348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10/15/2025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779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10/15/2025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8905942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ng ladder glowing among shorter dull ladders">
            <a:extLst>
              <a:ext uri="{FF2B5EF4-FFF2-40B4-BE49-F238E27FC236}">
                <a16:creationId xmlns:a16="http://schemas.microsoft.com/office/drawing/2014/main" id="{4251D128-F56F-7888-7206-F24CE814F81B}"/>
              </a:ext>
            </a:extLst>
          </p:cNvPr>
          <p:cNvPicPr>
            <a:picLocks noChangeAspect="1"/>
          </p:cNvPicPr>
          <p:nvPr/>
        </p:nvPicPr>
        <p:blipFill>
          <a:blip r:embed="rId3"/>
          <a:srcRect t="31818" r="9091"/>
          <a:stretch>
            <a:fillRect/>
          </a:stretch>
        </p:blipFill>
        <p:spPr>
          <a:xfrm>
            <a:off x="20" y="-1"/>
            <a:ext cx="12191980" cy="6858001"/>
          </a:xfrm>
          <a:prstGeom prst="rect">
            <a:avLst/>
          </a:prstGeom>
        </p:spPr>
      </p:pic>
      <p:sp>
        <p:nvSpPr>
          <p:cNvPr id="18" name="Rectangle 17">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4506" y="3991500"/>
            <a:ext cx="8837546" cy="1870483"/>
          </a:xfrm>
        </p:spPr>
        <p:txBody>
          <a:bodyPr>
            <a:normAutofit/>
          </a:bodyPr>
          <a:lstStyle/>
          <a:p>
            <a:pPr algn="l"/>
            <a:r>
              <a:rPr lang="en-US" sz="6000">
                <a:solidFill>
                  <a:srgbClr val="FFFFFF"/>
                </a:solidFill>
              </a:rPr>
              <a:t>Feedback Ladder</a:t>
            </a:r>
          </a:p>
        </p:txBody>
      </p:sp>
      <p:sp>
        <p:nvSpPr>
          <p:cNvPr id="3" name="Subtitle 2"/>
          <p:cNvSpPr>
            <a:spLocks noGrp="1"/>
          </p:cNvSpPr>
          <p:nvPr>
            <p:ph type="subTitle" idx="1"/>
          </p:nvPr>
        </p:nvSpPr>
        <p:spPr>
          <a:xfrm>
            <a:off x="624506" y="5917399"/>
            <a:ext cx="8837546" cy="644789"/>
          </a:xfrm>
        </p:spPr>
        <p:txBody>
          <a:bodyPr vert="horz" lIns="91440" tIns="45720" rIns="91440" bIns="45720" rtlCol="0" anchor="t">
            <a:normAutofit/>
          </a:bodyPr>
          <a:lstStyle/>
          <a:p>
            <a:pPr algn="l"/>
            <a:r>
              <a:rPr lang="en-US" sz="2400">
                <a:solidFill>
                  <a:srgbClr val="FFFFFF"/>
                </a:solidFill>
              </a:rPr>
              <a:t>Formative Assessment - Community of Practice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B623-2A54-F986-88E3-BA80A2E8CE15}"/>
              </a:ext>
            </a:extLst>
          </p:cNvPr>
          <p:cNvSpPr>
            <a:spLocks noGrp="1"/>
          </p:cNvSpPr>
          <p:nvPr>
            <p:ph type="title"/>
          </p:nvPr>
        </p:nvSpPr>
        <p:spPr/>
        <p:txBody>
          <a:bodyPr/>
          <a:lstStyle/>
          <a:p>
            <a:r>
              <a:rPr lang="en-US"/>
              <a:t>Feedback</a:t>
            </a:r>
          </a:p>
        </p:txBody>
      </p:sp>
      <p:sp>
        <p:nvSpPr>
          <p:cNvPr id="3" name="Text Placeholder 2">
            <a:extLst>
              <a:ext uri="{FF2B5EF4-FFF2-40B4-BE49-F238E27FC236}">
                <a16:creationId xmlns:a16="http://schemas.microsoft.com/office/drawing/2014/main" id="{117EB461-1AD0-908D-9347-7068E7246061}"/>
              </a:ext>
            </a:extLst>
          </p:cNvPr>
          <p:cNvSpPr>
            <a:spLocks noGrp="1"/>
          </p:cNvSpPr>
          <p:nvPr>
            <p:ph idx="1"/>
          </p:nvPr>
        </p:nvSpPr>
        <p:spPr/>
        <p:txBody>
          <a:bodyPr vert="horz" lIns="91440" tIns="45720" rIns="91440" bIns="45720" rtlCol="0" anchor="t">
            <a:normAutofit/>
          </a:bodyPr>
          <a:lstStyle/>
          <a:p>
            <a:pPr marL="0" indent="0">
              <a:buNone/>
            </a:pPr>
            <a:r>
              <a:rPr lang="en-US" i="1" u="sng"/>
              <a:t>Seven Principles of Good Feedback</a:t>
            </a:r>
            <a:endParaRPr lang="en-US" u="sng"/>
          </a:p>
          <a:p>
            <a:pPr marL="457200" indent="-457200">
              <a:buAutoNum type="arabicPeriod"/>
            </a:pPr>
            <a:r>
              <a:rPr lang="en-US"/>
              <a:t>It clarifies what good performance is (goals, criteria, expected standards).</a:t>
            </a:r>
          </a:p>
          <a:p>
            <a:pPr marL="457200" indent="-457200">
              <a:buAutoNum type="arabicPeriod"/>
            </a:pPr>
            <a:r>
              <a:rPr lang="en-US"/>
              <a:t>It facilitates the development of self-assessment in learning. </a:t>
            </a:r>
          </a:p>
          <a:p>
            <a:pPr marL="457200" indent="-457200">
              <a:buAutoNum type="arabicPeriod"/>
            </a:pPr>
            <a:r>
              <a:rPr lang="en-US"/>
              <a:t>It provides high quality information to students about their learning. </a:t>
            </a:r>
          </a:p>
          <a:p>
            <a:pPr marL="457200" indent="-457200">
              <a:buAutoNum type="arabicPeriod"/>
            </a:pPr>
            <a:r>
              <a:rPr lang="en-US"/>
              <a:t>It encourages teachers and peer dialogue around learning. </a:t>
            </a:r>
          </a:p>
          <a:p>
            <a:pPr marL="457200" indent="-457200">
              <a:buAutoNum type="arabicPeriod"/>
            </a:pPr>
            <a:r>
              <a:rPr lang="en-US"/>
              <a:t>It encourages positive motivational belief and self-esteem. </a:t>
            </a:r>
          </a:p>
          <a:p>
            <a:pPr marL="457200" indent="-457200">
              <a:buAutoNum type="arabicPeriod"/>
            </a:pPr>
            <a:r>
              <a:rPr lang="en-US"/>
              <a:t>It provides opportunities to close the gap between current and desired performance. </a:t>
            </a:r>
          </a:p>
          <a:p>
            <a:pPr marL="457200" indent="-457200">
              <a:buAutoNum type="arabicPeriod"/>
            </a:pPr>
            <a:r>
              <a:rPr lang="en-US"/>
              <a:t>It provides information to teachers that can be used to help shape learning. </a:t>
            </a:r>
          </a:p>
          <a:p>
            <a:pPr marL="457200" indent="-457200">
              <a:buAutoNum type="arabicPeriod"/>
            </a:pPr>
            <a:endParaRPr lang="en-US"/>
          </a:p>
        </p:txBody>
      </p:sp>
      <p:sp>
        <p:nvSpPr>
          <p:cNvPr id="4" name="TextBox 3">
            <a:extLst>
              <a:ext uri="{FF2B5EF4-FFF2-40B4-BE49-F238E27FC236}">
                <a16:creationId xmlns:a16="http://schemas.microsoft.com/office/drawing/2014/main" id="{3381A273-CDAD-9CB1-7FA5-F29509A0397A}"/>
              </a:ext>
            </a:extLst>
          </p:cNvPr>
          <p:cNvSpPr txBox="1"/>
          <p:nvPr/>
        </p:nvSpPr>
        <p:spPr>
          <a:xfrm>
            <a:off x="8809182" y="300181"/>
            <a:ext cx="3024910" cy="70788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Formative assessment is ALL about Feedback!</a:t>
            </a:r>
            <a:endParaRPr lang="en-US"/>
          </a:p>
        </p:txBody>
      </p:sp>
    </p:spTree>
    <p:extLst>
      <p:ext uri="{BB962C8B-B14F-4D97-AF65-F5344CB8AC3E}">
        <p14:creationId xmlns:p14="http://schemas.microsoft.com/office/powerpoint/2010/main" val="112974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B5C7EE-A919-646B-4F86-BACCBC52D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85270-7F8F-560E-8B3B-6C01D570F046}"/>
              </a:ext>
            </a:extLst>
          </p:cNvPr>
          <p:cNvSpPr>
            <a:spLocks noGrp="1"/>
          </p:cNvSpPr>
          <p:nvPr>
            <p:ph type="title"/>
          </p:nvPr>
        </p:nvSpPr>
        <p:spPr>
          <a:xfrm>
            <a:off x="8388642" y="1104181"/>
            <a:ext cx="3406543" cy="2779731"/>
          </a:xfrm>
        </p:spPr>
        <p:txBody>
          <a:bodyPr vert="horz" lIns="91440" tIns="45720" rIns="91440" bIns="45720" rtlCol="0" anchor="b">
            <a:normAutofit/>
          </a:bodyPr>
          <a:lstStyle/>
          <a:p>
            <a:pPr algn="ctr"/>
            <a:r>
              <a:rPr lang="en-US"/>
              <a:t>Ladder of Feedback</a:t>
            </a:r>
          </a:p>
        </p:txBody>
      </p:sp>
      <p:pic>
        <p:nvPicPr>
          <p:cNvPr id="4" name="Content Placeholder 3" descr="Ladder of Feedback | TPT">
            <a:extLst>
              <a:ext uri="{FF2B5EF4-FFF2-40B4-BE49-F238E27FC236}">
                <a16:creationId xmlns:a16="http://schemas.microsoft.com/office/drawing/2014/main" id="{26757B81-D470-CAF6-32D7-E355F2A63E55}"/>
              </a:ext>
            </a:extLst>
          </p:cNvPr>
          <p:cNvPicPr>
            <a:picLocks noGrp="1" noChangeAspect="1"/>
          </p:cNvPicPr>
          <p:nvPr>
            <p:ph idx="1"/>
          </p:nvPr>
        </p:nvPicPr>
        <p:blipFill>
          <a:blip r:embed="rId2"/>
          <a:stretch>
            <a:fillRect/>
          </a:stretch>
        </p:blipFill>
        <p:spPr>
          <a:xfrm>
            <a:off x="552065" y="574131"/>
            <a:ext cx="7401512" cy="5709738"/>
          </a:xfrm>
          <a:prstGeom prst="rect">
            <a:avLst/>
          </a:prstGeom>
        </p:spPr>
      </p:pic>
    </p:spTree>
    <p:extLst>
      <p:ext uri="{BB962C8B-B14F-4D97-AF65-F5344CB8AC3E}">
        <p14:creationId xmlns:p14="http://schemas.microsoft.com/office/powerpoint/2010/main" val="312082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FC0ED-A1A5-C9EA-C48F-727EFD7B146F}"/>
              </a:ext>
            </a:extLst>
          </p:cNvPr>
          <p:cNvSpPr>
            <a:spLocks noGrp="1"/>
          </p:cNvSpPr>
          <p:nvPr>
            <p:ph type="title"/>
          </p:nvPr>
        </p:nvSpPr>
        <p:spPr>
          <a:xfrm>
            <a:off x="612649" y="548638"/>
            <a:ext cx="3493008" cy="5788152"/>
          </a:xfrm>
        </p:spPr>
        <p:txBody>
          <a:bodyPr anchor="ctr">
            <a:normAutofit/>
          </a:bodyPr>
          <a:lstStyle/>
          <a:p>
            <a:r>
              <a:rPr lang="en-US" sz="4000"/>
              <a:t>Modeling Examples</a:t>
            </a:r>
          </a:p>
        </p:txBody>
      </p:sp>
      <p:graphicFrame>
        <p:nvGraphicFramePr>
          <p:cNvPr id="5" name="Content Placeholder 2">
            <a:extLst>
              <a:ext uri="{FF2B5EF4-FFF2-40B4-BE49-F238E27FC236}">
                <a16:creationId xmlns:a16="http://schemas.microsoft.com/office/drawing/2014/main" id="{E78A93F8-D6D6-90D0-D81B-A518C2B6B8D7}"/>
              </a:ext>
            </a:extLst>
          </p:cNvPr>
          <p:cNvGraphicFramePr>
            <a:graphicFrameLocks noGrp="1"/>
          </p:cNvGraphicFramePr>
          <p:nvPr>
            <p:ph idx="1"/>
            <p:extLst>
              <p:ext uri="{D42A27DB-BD31-4B8C-83A1-F6EECF244321}">
                <p14:modId xmlns:p14="http://schemas.microsoft.com/office/powerpoint/2010/main" val="216304979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49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4962B-4254-E856-F857-981697DE3889}"/>
              </a:ext>
            </a:extLst>
          </p:cNvPr>
          <p:cNvSpPr>
            <a:spLocks noGrp="1"/>
          </p:cNvSpPr>
          <p:nvPr>
            <p:ph type="title"/>
          </p:nvPr>
        </p:nvSpPr>
        <p:spPr>
          <a:xfrm>
            <a:off x="612648" y="1114923"/>
            <a:ext cx="4621553" cy="1360728"/>
          </a:xfrm>
        </p:spPr>
        <p:txBody>
          <a:bodyPr anchor="b">
            <a:normAutofit/>
          </a:bodyPr>
          <a:lstStyle/>
          <a:p>
            <a:r>
              <a:rPr lang="en-US"/>
              <a:t>Modeling Exercise</a:t>
            </a:r>
          </a:p>
        </p:txBody>
      </p:sp>
      <p:sp>
        <p:nvSpPr>
          <p:cNvPr id="3" name="Content Placeholder 2">
            <a:extLst>
              <a:ext uri="{FF2B5EF4-FFF2-40B4-BE49-F238E27FC236}">
                <a16:creationId xmlns:a16="http://schemas.microsoft.com/office/drawing/2014/main" id="{3B6BFDB7-ECC5-5C4C-55E7-5D4B1BBB691F}"/>
              </a:ext>
            </a:extLst>
          </p:cNvPr>
          <p:cNvSpPr>
            <a:spLocks noGrp="1"/>
          </p:cNvSpPr>
          <p:nvPr>
            <p:ph idx="1"/>
          </p:nvPr>
        </p:nvSpPr>
        <p:spPr>
          <a:xfrm>
            <a:off x="612648" y="2584058"/>
            <a:ext cx="4621553" cy="3159018"/>
          </a:xfrm>
        </p:spPr>
        <p:txBody>
          <a:bodyPr vert="horz" lIns="91440" tIns="45720" rIns="91440" bIns="45720" rtlCol="0" anchor="t">
            <a:normAutofit/>
          </a:bodyPr>
          <a:lstStyle/>
          <a:p>
            <a:r>
              <a:rPr lang="en-US" sz="1800"/>
              <a:t>Four examples</a:t>
            </a:r>
          </a:p>
          <a:p>
            <a:r>
              <a:rPr lang="en-US" sz="1800"/>
              <a:t>Use the questions from the Ladder of Feedback?</a:t>
            </a:r>
          </a:p>
          <a:p>
            <a:r>
              <a:rPr lang="en-US" sz="1800"/>
              <a:t>Capture the questions in the chat or on a notebook page to share out. </a:t>
            </a:r>
          </a:p>
          <a:p>
            <a:r>
              <a:rPr lang="en-US" sz="1800"/>
              <a:t>30-45 seconds per example</a:t>
            </a:r>
            <a:endParaRPr lang="en-US"/>
          </a:p>
          <a:p>
            <a:endParaRPr lang="en-US" sz="1800"/>
          </a:p>
        </p:txBody>
      </p:sp>
      <p:pic>
        <p:nvPicPr>
          <p:cNvPr id="5" name="Content Placeholder 3" descr="Ladder of Feedback | TPT">
            <a:extLst>
              <a:ext uri="{FF2B5EF4-FFF2-40B4-BE49-F238E27FC236}">
                <a16:creationId xmlns:a16="http://schemas.microsoft.com/office/drawing/2014/main" id="{658425BD-A984-965C-44A6-0E7A7EC3AADA}"/>
              </a:ext>
            </a:extLst>
          </p:cNvPr>
          <p:cNvPicPr>
            <a:picLocks noChangeAspect="1"/>
          </p:cNvPicPr>
          <p:nvPr/>
        </p:nvPicPr>
        <p:blipFill>
          <a:blip r:embed="rId3"/>
          <a:stretch>
            <a:fillRect/>
          </a:stretch>
        </p:blipFill>
        <p:spPr>
          <a:xfrm>
            <a:off x="5691261" y="1177284"/>
            <a:ext cx="5837780" cy="4503430"/>
          </a:xfrm>
          <a:prstGeom prst="rect">
            <a:avLst/>
          </a:prstGeom>
        </p:spPr>
      </p:pic>
    </p:spTree>
    <p:extLst>
      <p:ext uri="{BB962C8B-B14F-4D97-AF65-F5344CB8AC3E}">
        <p14:creationId xmlns:p14="http://schemas.microsoft.com/office/powerpoint/2010/main" val="146017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CEA111A-65A7-3E69-CFE9-090313F52767}"/>
              </a:ext>
            </a:extLst>
          </p:cNvPr>
          <p:cNvGraphicFramePr>
            <a:graphicFrameLocks noGrp="1"/>
          </p:cNvGraphicFramePr>
          <p:nvPr>
            <p:ph idx="1"/>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3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36440C-7C9F-AD70-A0D7-E58EE8D4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tick Sheriff Stock Illustrations – 433 Stick Sheriff Stock Illustrations,  Vectors &amp; Clipart - Dreamstime">
            <a:extLst>
              <a:ext uri="{FF2B5EF4-FFF2-40B4-BE49-F238E27FC236}">
                <a16:creationId xmlns:a16="http://schemas.microsoft.com/office/drawing/2014/main" id="{14105C07-D438-CE1F-EE06-AE2E0A28B2CF}"/>
              </a:ext>
            </a:extLst>
          </p:cNvPr>
          <p:cNvPicPr>
            <a:picLocks noGrp="1" noChangeAspect="1"/>
          </p:cNvPicPr>
          <p:nvPr>
            <p:ph idx="1"/>
          </p:nvPr>
        </p:nvPicPr>
        <p:blipFill>
          <a:blip r:embed="rId2"/>
          <a:srcRect r="2" b="2"/>
          <a:stretch>
            <a:fillRect/>
          </a:stretch>
        </p:blipFill>
        <p:spPr>
          <a:xfrm>
            <a:off x="3086100" y="419100"/>
            <a:ext cx="6033902" cy="6033902"/>
          </a:xfrm>
          <a:custGeom>
            <a:avLst/>
            <a:gdLst/>
            <a:ahLst/>
            <a:cxnLst/>
            <a:rect l="l" t="t" r="r" b="b"/>
            <a:pathLst>
              <a:path w="6033902" h="6033902">
                <a:moveTo>
                  <a:pt x="3016951" y="0"/>
                </a:moveTo>
                <a:cubicBezTo>
                  <a:pt x="4683167" y="0"/>
                  <a:pt x="6033902" y="1350735"/>
                  <a:pt x="6033902" y="3016951"/>
                </a:cubicBezTo>
                <a:cubicBezTo>
                  <a:pt x="6033902" y="4683167"/>
                  <a:pt x="4683167" y="6033902"/>
                  <a:pt x="3016951" y="6033902"/>
                </a:cubicBezTo>
                <a:cubicBezTo>
                  <a:pt x="1350735" y="6033902"/>
                  <a:pt x="0" y="4683167"/>
                  <a:pt x="0" y="3016951"/>
                </a:cubicBezTo>
                <a:cubicBezTo>
                  <a:pt x="0" y="1350735"/>
                  <a:pt x="1350735" y="0"/>
                  <a:pt x="3016951" y="0"/>
                </a:cubicBezTo>
                <a:close/>
              </a:path>
            </a:pathLst>
          </a:custGeom>
        </p:spPr>
      </p:pic>
    </p:spTree>
    <p:extLst>
      <p:ext uri="{BB962C8B-B14F-4D97-AF65-F5344CB8AC3E}">
        <p14:creationId xmlns:p14="http://schemas.microsoft.com/office/powerpoint/2010/main" val="210749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10342-C3F4-5EAC-3A4D-4770C07F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owboy rope Cut Out Stock Images &amp; Pictures - Alamy">
            <a:extLst>
              <a:ext uri="{FF2B5EF4-FFF2-40B4-BE49-F238E27FC236}">
                <a16:creationId xmlns:a16="http://schemas.microsoft.com/office/drawing/2014/main" id="{614404D5-069D-5178-AEE1-3F9C6CA591FE}"/>
              </a:ext>
            </a:extLst>
          </p:cNvPr>
          <p:cNvPicPr>
            <a:picLocks noGrp="1" noChangeAspect="1"/>
          </p:cNvPicPr>
          <p:nvPr>
            <p:ph idx="1"/>
          </p:nvPr>
        </p:nvPicPr>
        <p:blipFill>
          <a:blip r:embed="rId2"/>
          <a:srcRect t="6281" r="2" b="2"/>
          <a:stretch>
            <a:fillRect/>
          </a:stretch>
        </p:blipFill>
        <p:spPr>
          <a:xfrm>
            <a:off x="3086100" y="419100"/>
            <a:ext cx="6019800" cy="6033902"/>
          </a:xfrm>
          <a:prstGeom prst="rect">
            <a:avLst/>
          </a:prstGeom>
        </p:spPr>
      </p:pic>
    </p:spTree>
    <p:extLst>
      <p:ext uri="{BB962C8B-B14F-4D97-AF65-F5344CB8AC3E}">
        <p14:creationId xmlns:p14="http://schemas.microsoft.com/office/powerpoint/2010/main" val="173245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Rectangle 10">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Content Placeholder 3" descr="Pin by Anna De on Kids--Crafts. | Stick drawings, Stick figures, Horse  stencil">
            <a:extLst>
              <a:ext uri="{FF2B5EF4-FFF2-40B4-BE49-F238E27FC236}">
                <a16:creationId xmlns:a16="http://schemas.microsoft.com/office/drawing/2014/main" id="{59C330E9-705A-82E7-6E3D-694B41B08884}"/>
              </a:ext>
            </a:extLst>
          </p:cNvPr>
          <p:cNvPicPr>
            <a:picLocks noGrp="1" noChangeAspect="1"/>
          </p:cNvPicPr>
          <p:nvPr>
            <p:ph idx="1"/>
          </p:nvPr>
        </p:nvPicPr>
        <p:blipFill>
          <a:blip r:embed="rId2"/>
          <a:srcRect t="3982" r="1" b="11357"/>
          <a:stretch>
            <a:fillRect/>
          </a:stretch>
        </p:blipFill>
        <p:spPr>
          <a:xfrm>
            <a:off x="2403231" y="412049"/>
            <a:ext cx="7385539" cy="6033902"/>
          </a:xfrm>
          <a:prstGeom prst="rect">
            <a:avLst/>
          </a:prstGeom>
        </p:spPr>
      </p:pic>
    </p:spTree>
    <p:extLst>
      <p:ext uri="{BB962C8B-B14F-4D97-AF65-F5344CB8AC3E}">
        <p14:creationId xmlns:p14="http://schemas.microsoft.com/office/powerpoint/2010/main" val="183216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BE38AE-0361-E83E-6D6B-123770765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owboy Stick Figure Stock Illustrations – 104 Cowboy Stick Figure Stock  Illustrations, Vectors &amp; Clipart - Dreamstime">
            <a:extLst>
              <a:ext uri="{FF2B5EF4-FFF2-40B4-BE49-F238E27FC236}">
                <a16:creationId xmlns:a16="http://schemas.microsoft.com/office/drawing/2014/main" id="{16A07E29-0179-1698-BB17-7B22F9B543F0}"/>
              </a:ext>
            </a:extLst>
          </p:cNvPr>
          <p:cNvPicPr>
            <a:picLocks noGrp="1" noChangeAspect="1"/>
          </p:cNvPicPr>
          <p:nvPr>
            <p:ph idx="1"/>
          </p:nvPr>
        </p:nvPicPr>
        <p:blipFill>
          <a:blip r:embed="rId2"/>
          <a:srcRect t="7556" r="-3" b="11560"/>
          <a:stretch>
            <a:fillRect/>
          </a:stretch>
        </p:blipFill>
        <p:spPr>
          <a:xfrm>
            <a:off x="20" y="1949615"/>
            <a:ext cx="6068568" cy="4908385"/>
          </a:xfrm>
          <a:prstGeom prst="rect">
            <a:avLst/>
          </a:prstGeom>
        </p:spPr>
      </p:pic>
      <p:pic>
        <p:nvPicPr>
          <p:cNvPr id="3" name="Picture 2" descr="170+ Little Cowboy Drawing Stock Illustrations, Royalty-Free Vector  Graphics &amp; Clip Art - iStock">
            <a:extLst>
              <a:ext uri="{FF2B5EF4-FFF2-40B4-BE49-F238E27FC236}">
                <a16:creationId xmlns:a16="http://schemas.microsoft.com/office/drawing/2014/main" id="{943AC96F-E028-2C3B-BEDE-A4C68C8CCD45}"/>
              </a:ext>
            </a:extLst>
          </p:cNvPr>
          <p:cNvPicPr>
            <a:picLocks noChangeAspect="1"/>
          </p:cNvPicPr>
          <p:nvPr/>
        </p:nvPicPr>
        <p:blipFill>
          <a:blip r:embed="rId3"/>
          <a:srcRect l="11488" r="35657"/>
          <a:stretch>
            <a:fillRect/>
          </a:stretch>
        </p:blipFill>
        <p:spPr>
          <a:xfrm>
            <a:off x="6123356" y="1949615"/>
            <a:ext cx="6068588" cy="4908385"/>
          </a:xfrm>
          <a:prstGeom prst="rect">
            <a:avLst/>
          </a:prstGeom>
        </p:spPr>
      </p:pic>
    </p:spTree>
    <p:extLst>
      <p:ext uri="{BB962C8B-B14F-4D97-AF65-F5344CB8AC3E}">
        <p14:creationId xmlns:p14="http://schemas.microsoft.com/office/powerpoint/2010/main" val="284668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0C1F-74B8-3533-7B40-878B1E362F5B}"/>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id="{9BAA78C7-09B1-3C87-381E-141EB81EDE17}"/>
              </a:ext>
            </a:extLst>
          </p:cNvPr>
          <p:cNvSpPr>
            <a:spLocks noGrp="1"/>
          </p:cNvSpPr>
          <p:nvPr>
            <p:ph idx="1"/>
          </p:nvPr>
        </p:nvSpPr>
        <p:spPr/>
        <p:txBody>
          <a:bodyPr vert="horz" lIns="91440" tIns="45720" rIns="91440" bIns="45720" rtlCol="0" anchor="t">
            <a:normAutofit/>
          </a:bodyPr>
          <a:lstStyle/>
          <a:p>
            <a:r>
              <a:rPr lang="en-US"/>
              <a:t>How did your feedback questions change based on the increased quality of the image? </a:t>
            </a:r>
          </a:p>
          <a:p>
            <a:r>
              <a:rPr lang="en-US"/>
              <a:t>Who met the success criteria? What image went above and beyond? </a:t>
            </a:r>
          </a:p>
        </p:txBody>
      </p:sp>
      <p:pic>
        <p:nvPicPr>
          <p:cNvPr id="5" name="Content Placeholder 3" descr="Stick Sheriff Stock Illustrations – 433 Stick Sheriff Stock Illustrations,  Vectors &amp; Clipart - Dreamstime">
            <a:extLst>
              <a:ext uri="{FF2B5EF4-FFF2-40B4-BE49-F238E27FC236}">
                <a16:creationId xmlns:a16="http://schemas.microsoft.com/office/drawing/2014/main" id="{7C90985E-1EA4-0C58-9FE1-5A6F5279763F}"/>
              </a:ext>
            </a:extLst>
          </p:cNvPr>
          <p:cNvPicPr>
            <a:picLocks noChangeAspect="1"/>
          </p:cNvPicPr>
          <p:nvPr/>
        </p:nvPicPr>
        <p:blipFill>
          <a:blip r:embed="rId3"/>
          <a:srcRect r="2" b="2"/>
          <a:stretch>
            <a:fillRect/>
          </a:stretch>
        </p:blipFill>
        <p:spPr>
          <a:xfrm>
            <a:off x="-3653" y="3425206"/>
            <a:ext cx="2338029" cy="2276234"/>
          </a:xfrm>
          <a:custGeom>
            <a:avLst/>
            <a:gdLst/>
            <a:ahLst/>
            <a:cxnLst/>
            <a:rect l="l" t="t" r="r" b="b"/>
            <a:pathLst>
              <a:path w="6033902" h="6033902">
                <a:moveTo>
                  <a:pt x="3016951" y="0"/>
                </a:moveTo>
                <a:cubicBezTo>
                  <a:pt x="4683167" y="0"/>
                  <a:pt x="6033902" y="1350735"/>
                  <a:pt x="6033902" y="3016951"/>
                </a:cubicBezTo>
                <a:cubicBezTo>
                  <a:pt x="6033902" y="4683167"/>
                  <a:pt x="4683167" y="6033902"/>
                  <a:pt x="3016951" y="6033902"/>
                </a:cubicBezTo>
                <a:cubicBezTo>
                  <a:pt x="1350735" y="6033902"/>
                  <a:pt x="0" y="4683167"/>
                  <a:pt x="0" y="3016951"/>
                </a:cubicBezTo>
                <a:cubicBezTo>
                  <a:pt x="0" y="1350735"/>
                  <a:pt x="1350735" y="0"/>
                  <a:pt x="3016951" y="0"/>
                </a:cubicBezTo>
                <a:close/>
              </a:path>
            </a:pathLst>
          </a:custGeom>
        </p:spPr>
      </p:pic>
      <p:pic>
        <p:nvPicPr>
          <p:cNvPr id="7" name="Content Placeholder 3" descr="Cowboy rope Cut Out Stock Images &amp; Pictures - Alamy">
            <a:extLst>
              <a:ext uri="{FF2B5EF4-FFF2-40B4-BE49-F238E27FC236}">
                <a16:creationId xmlns:a16="http://schemas.microsoft.com/office/drawing/2014/main" id="{BD3AC445-8EA4-54E2-26C7-F7D8186C8D84}"/>
              </a:ext>
            </a:extLst>
          </p:cNvPr>
          <p:cNvPicPr>
            <a:picLocks noChangeAspect="1"/>
          </p:cNvPicPr>
          <p:nvPr/>
        </p:nvPicPr>
        <p:blipFill>
          <a:blip r:embed="rId4"/>
          <a:srcRect t="6281" r="2" b="2"/>
          <a:stretch>
            <a:fillRect/>
          </a:stretch>
        </p:blipFill>
        <p:spPr>
          <a:xfrm>
            <a:off x="2205242" y="3343927"/>
            <a:ext cx="2521420" cy="2432809"/>
          </a:xfrm>
          <a:prstGeom prst="rect">
            <a:avLst/>
          </a:prstGeom>
        </p:spPr>
      </p:pic>
      <p:pic>
        <p:nvPicPr>
          <p:cNvPr id="9" name="Content Placeholder 3" descr="Pin by Anna De on Kids--Crafts. | Stick drawings, Stick figures, Horse  stencil">
            <a:extLst>
              <a:ext uri="{FF2B5EF4-FFF2-40B4-BE49-F238E27FC236}">
                <a16:creationId xmlns:a16="http://schemas.microsoft.com/office/drawing/2014/main" id="{E2FED739-EC11-ADAE-0ABD-52D5DEBC4AA9}"/>
              </a:ext>
            </a:extLst>
          </p:cNvPr>
          <p:cNvPicPr>
            <a:picLocks noChangeAspect="1"/>
          </p:cNvPicPr>
          <p:nvPr/>
        </p:nvPicPr>
        <p:blipFill>
          <a:blip r:embed="rId5"/>
          <a:srcRect t="3982" r="1" b="11357"/>
          <a:stretch>
            <a:fillRect/>
          </a:stretch>
        </p:blipFill>
        <p:spPr>
          <a:xfrm>
            <a:off x="4648591" y="3571809"/>
            <a:ext cx="2590019" cy="2142622"/>
          </a:xfrm>
          <a:prstGeom prst="rect">
            <a:avLst/>
          </a:prstGeom>
        </p:spPr>
      </p:pic>
      <p:pic>
        <p:nvPicPr>
          <p:cNvPr id="10" name="Picture 9">
            <a:extLst>
              <a:ext uri="{FF2B5EF4-FFF2-40B4-BE49-F238E27FC236}">
                <a16:creationId xmlns:a16="http://schemas.microsoft.com/office/drawing/2014/main" id="{93BE8527-8E9C-B50E-305F-8B798E1F1BCE}"/>
              </a:ext>
            </a:extLst>
          </p:cNvPr>
          <p:cNvPicPr>
            <a:picLocks noChangeAspect="1"/>
          </p:cNvPicPr>
          <p:nvPr/>
        </p:nvPicPr>
        <p:blipFill>
          <a:blip r:embed="rId6"/>
          <a:stretch>
            <a:fillRect/>
          </a:stretch>
        </p:blipFill>
        <p:spPr>
          <a:xfrm>
            <a:off x="7225665" y="3702050"/>
            <a:ext cx="4994910" cy="1861820"/>
          </a:xfrm>
          <a:prstGeom prst="rect">
            <a:avLst/>
          </a:prstGeom>
        </p:spPr>
      </p:pic>
    </p:spTree>
    <p:extLst>
      <p:ext uri="{BB962C8B-B14F-4D97-AF65-F5344CB8AC3E}">
        <p14:creationId xmlns:p14="http://schemas.microsoft.com/office/powerpoint/2010/main" val="112820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E700A5-EB44-D5CA-B557-CF2C29E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D3571-0D62-77C7-1432-85C8C767A217}"/>
              </a:ext>
            </a:extLst>
          </p:cNvPr>
          <p:cNvSpPr>
            <a:spLocks noGrp="1"/>
          </p:cNvSpPr>
          <p:nvPr>
            <p:ph type="title"/>
          </p:nvPr>
        </p:nvSpPr>
        <p:spPr>
          <a:xfrm>
            <a:off x="1742209" y="4267196"/>
            <a:ext cx="8728364" cy="954887"/>
          </a:xfrm>
        </p:spPr>
        <p:txBody>
          <a:bodyPr vert="horz" lIns="91440" tIns="45720" rIns="91440" bIns="45720" rtlCol="0" anchor="b">
            <a:normAutofit/>
          </a:bodyPr>
          <a:lstStyle/>
          <a:p>
            <a:pPr algn="ctr"/>
            <a:r>
              <a:rPr lang="en-US" sz="3400"/>
              <a:t>CACTE Recap – ELA Success Criteria</a:t>
            </a:r>
          </a:p>
        </p:txBody>
      </p:sp>
      <p:pic>
        <p:nvPicPr>
          <p:cNvPr id="5" name="Picture 4" descr="A white paper with black text&#10;&#10;AI-generated content may be incorrect.">
            <a:extLst>
              <a:ext uri="{FF2B5EF4-FFF2-40B4-BE49-F238E27FC236}">
                <a16:creationId xmlns:a16="http://schemas.microsoft.com/office/drawing/2014/main" id="{1FDCDA63-5A62-E863-BE99-EA7509728EBD}"/>
              </a:ext>
            </a:extLst>
          </p:cNvPr>
          <p:cNvPicPr>
            <a:picLocks noChangeAspect="1"/>
          </p:cNvPicPr>
          <p:nvPr/>
        </p:nvPicPr>
        <p:blipFill>
          <a:blip r:embed="rId2"/>
          <a:stretch>
            <a:fillRect/>
          </a:stretch>
        </p:blipFill>
        <p:spPr>
          <a:xfrm>
            <a:off x="1287374" y="1168401"/>
            <a:ext cx="2698031" cy="2760135"/>
          </a:xfrm>
          <a:prstGeom prst="rect">
            <a:avLst/>
          </a:prstGeom>
        </p:spPr>
      </p:pic>
      <p:pic>
        <p:nvPicPr>
          <p:cNvPr id="6" name="Picture 5" descr="A close-up of a document&#10;&#10;AI-generated content may be incorrect.">
            <a:extLst>
              <a:ext uri="{FF2B5EF4-FFF2-40B4-BE49-F238E27FC236}">
                <a16:creationId xmlns:a16="http://schemas.microsoft.com/office/drawing/2014/main" id="{3C084580-04E4-1565-55F6-6AB418D0F592}"/>
              </a:ext>
            </a:extLst>
          </p:cNvPr>
          <p:cNvPicPr>
            <a:picLocks noChangeAspect="1"/>
          </p:cNvPicPr>
          <p:nvPr/>
        </p:nvPicPr>
        <p:blipFill>
          <a:blip r:embed="rId3"/>
          <a:stretch>
            <a:fillRect/>
          </a:stretch>
        </p:blipFill>
        <p:spPr>
          <a:xfrm>
            <a:off x="4591839" y="1168401"/>
            <a:ext cx="3008321" cy="2760135"/>
          </a:xfrm>
          <a:prstGeom prst="rect">
            <a:avLst/>
          </a:prstGeom>
        </p:spPr>
      </p:pic>
      <p:pic>
        <p:nvPicPr>
          <p:cNvPr id="4" name="Content Placeholder 3" descr="A close-up of a paper&#10;&#10;AI-generated content may be incorrect.">
            <a:extLst>
              <a:ext uri="{FF2B5EF4-FFF2-40B4-BE49-F238E27FC236}">
                <a16:creationId xmlns:a16="http://schemas.microsoft.com/office/drawing/2014/main" id="{4EE045D6-A335-6FB6-94CB-6B07D0A17139}"/>
              </a:ext>
            </a:extLst>
          </p:cNvPr>
          <p:cNvPicPr>
            <a:picLocks noGrp="1" noChangeAspect="1"/>
          </p:cNvPicPr>
          <p:nvPr>
            <p:ph idx="1"/>
          </p:nvPr>
        </p:nvPicPr>
        <p:blipFill>
          <a:blip r:embed="rId4"/>
          <a:stretch>
            <a:fillRect/>
          </a:stretch>
        </p:blipFill>
        <p:spPr>
          <a:xfrm>
            <a:off x="8211496" y="1168401"/>
            <a:ext cx="3190908" cy="2760136"/>
          </a:xfrm>
          <a:prstGeom prst="rect">
            <a:avLst/>
          </a:prstGeom>
        </p:spPr>
      </p:pic>
    </p:spTree>
    <p:extLst>
      <p:ext uri="{BB962C8B-B14F-4D97-AF65-F5344CB8AC3E}">
        <p14:creationId xmlns:p14="http://schemas.microsoft.com/office/powerpoint/2010/main" val="289997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49920-AB4D-B494-FEE1-3CA3CBF8450F}"/>
              </a:ext>
            </a:extLst>
          </p:cNvPr>
          <p:cNvSpPr>
            <a:spLocks noGrp="1"/>
          </p:cNvSpPr>
          <p:nvPr>
            <p:ph type="title"/>
          </p:nvPr>
        </p:nvSpPr>
        <p:spPr>
          <a:xfrm>
            <a:off x="612649" y="548638"/>
            <a:ext cx="3493008" cy="5788152"/>
          </a:xfrm>
        </p:spPr>
        <p:txBody>
          <a:bodyPr anchor="ctr">
            <a:normAutofit/>
          </a:bodyPr>
          <a:lstStyle/>
          <a:p>
            <a:r>
              <a:rPr lang="en-US" sz="4000"/>
              <a:t>Peer Modeling</a:t>
            </a:r>
          </a:p>
        </p:txBody>
      </p:sp>
      <p:graphicFrame>
        <p:nvGraphicFramePr>
          <p:cNvPr id="15" name="Content Placeholder 2">
            <a:extLst>
              <a:ext uri="{FF2B5EF4-FFF2-40B4-BE49-F238E27FC236}">
                <a16:creationId xmlns:a16="http://schemas.microsoft.com/office/drawing/2014/main" id="{BB2B3598-EAC1-F2C3-2BDE-BA5279647D58}"/>
              </a:ext>
            </a:extLst>
          </p:cNvPr>
          <p:cNvGraphicFramePr>
            <a:graphicFrameLocks noGrp="1"/>
          </p:cNvGraphicFramePr>
          <p:nvPr>
            <p:ph idx="1"/>
            <p:extLst>
              <p:ext uri="{D42A27DB-BD31-4B8C-83A1-F6EECF244321}">
                <p14:modId xmlns:p14="http://schemas.microsoft.com/office/powerpoint/2010/main" val="169356252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16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0B4AF-8055-DE7B-E9D3-4C8E82EE370F}"/>
              </a:ext>
            </a:extLst>
          </p:cNvPr>
          <p:cNvSpPr>
            <a:spLocks noGrp="1"/>
          </p:cNvSpPr>
          <p:nvPr>
            <p:ph type="title"/>
          </p:nvPr>
        </p:nvSpPr>
        <p:spPr>
          <a:xfrm>
            <a:off x="612649" y="548639"/>
            <a:ext cx="3494314" cy="5786638"/>
          </a:xfrm>
        </p:spPr>
        <p:txBody>
          <a:bodyPr anchor="t">
            <a:normAutofit/>
          </a:bodyPr>
          <a:lstStyle/>
          <a:p>
            <a:r>
              <a:rPr lang="en-US" sz="3300"/>
              <a:t>Implementation Strategies for CTE</a:t>
            </a:r>
          </a:p>
        </p:txBody>
      </p:sp>
      <p:graphicFrame>
        <p:nvGraphicFramePr>
          <p:cNvPr id="5" name="Content Placeholder 2">
            <a:extLst>
              <a:ext uri="{FF2B5EF4-FFF2-40B4-BE49-F238E27FC236}">
                <a16:creationId xmlns:a16="http://schemas.microsoft.com/office/drawing/2014/main" id="{3AAC799D-0CD8-5CE2-59B7-67E4A49EC0EA}"/>
              </a:ext>
            </a:extLst>
          </p:cNvPr>
          <p:cNvGraphicFramePr>
            <a:graphicFrameLocks noGrp="1"/>
          </p:cNvGraphicFramePr>
          <p:nvPr>
            <p:ph idx="1"/>
            <p:extLst>
              <p:ext uri="{D42A27DB-BD31-4B8C-83A1-F6EECF244321}">
                <p14:modId xmlns:p14="http://schemas.microsoft.com/office/powerpoint/2010/main" val="2580333823"/>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99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A3F61-9355-A640-9B40-17775B1E06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81A744-C2A4-1158-37B4-A8236315D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63A5B-CBED-E35D-4B53-54B2AC1C28F3}"/>
              </a:ext>
            </a:extLst>
          </p:cNvPr>
          <p:cNvSpPr>
            <a:spLocks noGrp="1"/>
          </p:cNvSpPr>
          <p:nvPr>
            <p:ph type="title"/>
          </p:nvPr>
        </p:nvSpPr>
        <p:spPr>
          <a:xfrm>
            <a:off x="7168896" y="356009"/>
            <a:ext cx="4361688" cy="2713236"/>
          </a:xfrm>
        </p:spPr>
        <p:txBody>
          <a:bodyPr vert="horz" lIns="91440" tIns="45720" rIns="91440" bIns="45720" rtlCol="0" anchor="b">
            <a:normAutofit/>
          </a:bodyPr>
          <a:lstStyle/>
          <a:p>
            <a:r>
              <a:rPr lang="en-US"/>
              <a:t>Share-out</a:t>
            </a:r>
          </a:p>
        </p:txBody>
      </p:sp>
      <p:sp>
        <p:nvSpPr>
          <p:cNvPr id="3" name="Content Placeholder 2">
            <a:extLst>
              <a:ext uri="{FF2B5EF4-FFF2-40B4-BE49-F238E27FC236}">
                <a16:creationId xmlns:a16="http://schemas.microsoft.com/office/drawing/2014/main" id="{EBFCE665-8247-D089-F078-C5ED88D773A4}"/>
              </a:ext>
            </a:extLst>
          </p:cNvPr>
          <p:cNvSpPr>
            <a:spLocks noGrp="1"/>
          </p:cNvSpPr>
          <p:nvPr>
            <p:ph type="body" idx="1"/>
          </p:nvPr>
        </p:nvSpPr>
        <p:spPr>
          <a:xfrm>
            <a:off x="7168896" y="3749974"/>
            <a:ext cx="4206240" cy="2165947"/>
          </a:xfrm>
        </p:spPr>
        <p:txBody>
          <a:bodyPr vert="horz" lIns="91440" tIns="45720" rIns="91440" bIns="45720" rtlCol="0">
            <a:normAutofit fontScale="92500" lnSpcReduction="10000"/>
          </a:bodyPr>
          <a:lstStyle/>
          <a:p>
            <a:pPr>
              <a:lnSpc>
                <a:spcPct val="110000"/>
              </a:lnSpc>
            </a:pPr>
            <a:r>
              <a:rPr lang="en-US" sz="1500"/>
              <a:t>What are some shifts in your current feedback structure that you could make to implement the Ladder of Feedback? </a:t>
            </a:r>
          </a:p>
          <a:p>
            <a:pPr>
              <a:lnSpc>
                <a:spcPct val="110000"/>
              </a:lnSpc>
            </a:pPr>
            <a:r>
              <a:rPr lang="en-US" sz="1500"/>
              <a:t>What are some barriers/challenges you could see come up when implementing the ladder of feedback? </a:t>
            </a:r>
          </a:p>
          <a:p>
            <a:pPr>
              <a:lnSpc>
                <a:spcPct val="110000"/>
              </a:lnSpc>
            </a:pPr>
            <a:r>
              <a:rPr lang="en-US" sz="1500"/>
              <a:t>What are some successes you could see when implementing the ladder of feedback. </a:t>
            </a:r>
          </a:p>
          <a:p>
            <a:pPr>
              <a:lnSpc>
                <a:spcPct val="110000"/>
              </a:lnSpc>
            </a:pPr>
            <a:endParaRPr lang="en-US" sz="1500"/>
          </a:p>
        </p:txBody>
      </p:sp>
      <p:pic>
        <p:nvPicPr>
          <p:cNvPr id="5" name="Picture 4" descr="A group of arrows pointing upwards&#10;&#10;AI-generated content may be incorrect.">
            <a:extLst>
              <a:ext uri="{FF2B5EF4-FFF2-40B4-BE49-F238E27FC236}">
                <a16:creationId xmlns:a16="http://schemas.microsoft.com/office/drawing/2014/main" id="{C75ECD8D-DBE1-DB42-8229-9D61BAC31CCC}"/>
              </a:ext>
            </a:extLst>
          </p:cNvPr>
          <p:cNvPicPr>
            <a:picLocks noChangeAspect="1"/>
          </p:cNvPicPr>
          <p:nvPr/>
        </p:nvPicPr>
        <p:blipFill>
          <a:blip r:embed="rId3"/>
          <a:srcRect l="1663" r="34335" b="-2"/>
          <a:stretch>
            <a:fillRect/>
          </a:stretch>
        </p:blipFill>
        <p:spPr>
          <a:xfrm>
            <a:off x="20" y="1"/>
            <a:ext cx="6575591" cy="6858000"/>
          </a:xfrm>
          <a:prstGeom prst="rect">
            <a:avLst/>
          </a:prstGeom>
        </p:spPr>
      </p:pic>
    </p:spTree>
    <p:extLst>
      <p:ext uri="{BB962C8B-B14F-4D97-AF65-F5344CB8AC3E}">
        <p14:creationId xmlns:p14="http://schemas.microsoft.com/office/powerpoint/2010/main" val="74230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8B30-D5F9-AB23-A531-E94CFDE67DE8}"/>
              </a:ext>
            </a:extLst>
          </p:cNvPr>
          <p:cNvSpPr>
            <a:spLocks noGrp="1"/>
          </p:cNvSpPr>
          <p:nvPr>
            <p:ph type="title"/>
          </p:nvPr>
        </p:nvSpPr>
        <p:spPr/>
        <p:txBody>
          <a:bodyPr/>
          <a:lstStyle/>
          <a:p>
            <a:r>
              <a:rPr lang="en-US"/>
              <a:t>Resources</a:t>
            </a:r>
          </a:p>
        </p:txBody>
      </p:sp>
      <p:pic>
        <p:nvPicPr>
          <p:cNvPr id="4" name="Content Placeholder 3" descr="A screenshot of a survey&#10;&#10;AI-generated content may be incorrect.">
            <a:extLst>
              <a:ext uri="{FF2B5EF4-FFF2-40B4-BE49-F238E27FC236}">
                <a16:creationId xmlns:a16="http://schemas.microsoft.com/office/drawing/2014/main" id="{EF18B200-F1DD-5A86-750D-5C2F92F695BD}"/>
              </a:ext>
            </a:extLst>
          </p:cNvPr>
          <p:cNvPicPr>
            <a:picLocks noGrp="1" noChangeAspect="1"/>
          </p:cNvPicPr>
          <p:nvPr>
            <p:ph idx="1"/>
          </p:nvPr>
        </p:nvPicPr>
        <p:blipFill>
          <a:blip r:embed="rId3"/>
          <a:stretch>
            <a:fillRect/>
          </a:stretch>
        </p:blipFill>
        <p:spPr>
          <a:xfrm>
            <a:off x="8033400" y="1715532"/>
            <a:ext cx="3568958" cy="4593828"/>
          </a:xfrm>
          <a:prstGeom prst="rect">
            <a:avLst/>
          </a:prstGeom>
        </p:spPr>
      </p:pic>
      <p:pic>
        <p:nvPicPr>
          <p:cNvPr id="5" name="Picture 4" descr="A cover of a book&#10;&#10;AI-generated content may be incorrect.">
            <a:extLst>
              <a:ext uri="{FF2B5EF4-FFF2-40B4-BE49-F238E27FC236}">
                <a16:creationId xmlns:a16="http://schemas.microsoft.com/office/drawing/2014/main" id="{2780A3F9-9BFC-445A-5AB3-E6979B24C71B}"/>
              </a:ext>
            </a:extLst>
          </p:cNvPr>
          <p:cNvPicPr>
            <a:picLocks noChangeAspect="1"/>
          </p:cNvPicPr>
          <p:nvPr/>
        </p:nvPicPr>
        <p:blipFill>
          <a:blip r:embed="rId4"/>
          <a:stretch>
            <a:fillRect/>
          </a:stretch>
        </p:blipFill>
        <p:spPr>
          <a:xfrm>
            <a:off x="482516" y="1492060"/>
            <a:ext cx="2343053" cy="3239642"/>
          </a:xfrm>
          <a:prstGeom prst="rect">
            <a:avLst/>
          </a:prstGeom>
        </p:spPr>
      </p:pic>
      <p:pic>
        <p:nvPicPr>
          <p:cNvPr id="6" name="Picture 5" descr="A book cover with text&#10;&#10;AI-generated content may be incorrect.">
            <a:extLst>
              <a:ext uri="{FF2B5EF4-FFF2-40B4-BE49-F238E27FC236}">
                <a16:creationId xmlns:a16="http://schemas.microsoft.com/office/drawing/2014/main" id="{2B7DB73C-AC72-DB60-35C3-6771A1A00AAE}"/>
              </a:ext>
            </a:extLst>
          </p:cNvPr>
          <p:cNvPicPr>
            <a:picLocks noChangeAspect="1"/>
          </p:cNvPicPr>
          <p:nvPr/>
        </p:nvPicPr>
        <p:blipFill>
          <a:blip r:embed="rId5"/>
          <a:stretch>
            <a:fillRect/>
          </a:stretch>
        </p:blipFill>
        <p:spPr>
          <a:xfrm>
            <a:off x="5592509" y="287461"/>
            <a:ext cx="2330217" cy="2856360"/>
          </a:xfrm>
          <a:prstGeom prst="rect">
            <a:avLst/>
          </a:prstGeom>
        </p:spPr>
      </p:pic>
      <p:pic>
        <p:nvPicPr>
          <p:cNvPr id="7" name="Picture 6" descr="A poster with a fist and pencils&#10;&#10;AI-generated content may be incorrect.">
            <a:extLst>
              <a:ext uri="{FF2B5EF4-FFF2-40B4-BE49-F238E27FC236}">
                <a16:creationId xmlns:a16="http://schemas.microsoft.com/office/drawing/2014/main" id="{E97F56B2-EC62-C574-ADEB-6523327F092E}"/>
              </a:ext>
            </a:extLst>
          </p:cNvPr>
          <p:cNvPicPr>
            <a:picLocks noChangeAspect="1"/>
          </p:cNvPicPr>
          <p:nvPr/>
        </p:nvPicPr>
        <p:blipFill>
          <a:blip r:embed="rId6"/>
          <a:stretch>
            <a:fillRect/>
          </a:stretch>
        </p:blipFill>
        <p:spPr>
          <a:xfrm>
            <a:off x="2970612" y="2527833"/>
            <a:ext cx="2623291" cy="4143090"/>
          </a:xfrm>
          <a:prstGeom prst="rect">
            <a:avLst/>
          </a:prstGeom>
        </p:spPr>
      </p:pic>
    </p:spTree>
    <p:extLst>
      <p:ext uri="{BB962C8B-B14F-4D97-AF65-F5344CB8AC3E}">
        <p14:creationId xmlns:p14="http://schemas.microsoft.com/office/powerpoint/2010/main" val="176947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66C4-052B-088A-6294-9E088A3003B4}"/>
              </a:ext>
            </a:extLst>
          </p:cNvPr>
          <p:cNvSpPr>
            <a:spLocks noGrp="1"/>
          </p:cNvSpPr>
          <p:nvPr>
            <p:ph type="title"/>
          </p:nvPr>
        </p:nvSpPr>
        <p:spPr/>
        <p:txBody>
          <a:bodyPr/>
          <a:lstStyle/>
          <a:p>
            <a:r>
              <a:rPr lang="en-US"/>
              <a:t>NEXT UP:</a:t>
            </a:r>
          </a:p>
        </p:txBody>
      </p:sp>
      <p:graphicFrame>
        <p:nvGraphicFramePr>
          <p:cNvPr id="6" name="Content Placeholder 2">
            <a:extLst>
              <a:ext uri="{FF2B5EF4-FFF2-40B4-BE49-F238E27FC236}">
                <a16:creationId xmlns:a16="http://schemas.microsoft.com/office/drawing/2014/main" id="{B1FA10C9-CE03-9FC1-3EFD-C3D24E2681C6}"/>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85D47B-5687-02F9-207F-AE29A41A60A9}"/>
              </a:ext>
            </a:extLst>
          </p:cNvPr>
          <p:cNvSpPr txBox="1"/>
          <p:nvPr/>
        </p:nvSpPr>
        <p:spPr>
          <a:xfrm>
            <a:off x="7215909" y="634999"/>
            <a:ext cx="40524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accent1"/>
                </a:solidFill>
                <a:latin typeface="Gill Sans MT"/>
              </a:rPr>
              <a:t>Bring a FRIEND!</a:t>
            </a:r>
          </a:p>
        </p:txBody>
      </p:sp>
    </p:spTree>
    <p:extLst>
      <p:ext uri="{BB962C8B-B14F-4D97-AF65-F5344CB8AC3E}">
        <p14:creationId xmlns:p14="http://schemas.microsoft.com/office/powerpoint/2010/main" val="416706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A9CD-FECF-08CD-5ED3-3BAF57608C0A}"/>
              </a:ext>
            </a:extLst>
          </p:cNvPr>
          <p:cNvSpPr>
            <a:spLocks noGrp="1"/>
          </p:cNvSpPr>
          <p:nvPr>
            <p:ph type="ctrTitle"/>
          </p:nvPr>
        </p:nvSpPr>
        <p:spPr/>
        <p:txBody>
          <a:bodyPr/>
          <a:lstStyle/>
          <a:p>
            <a:r>
              <a:rPr lang="en-US"/>
              <a:t>Thanks for joining us!</a:t>
            </a:r>
          </a:p>
        </p:txBody>
      </p:sp>
      <p:sp>
        <p:nvSpPr>
          <p:cNvPr id="3" name="Content Placeholder 2">
            <a:extLst>
              <a:ext uri="{FF2B5EF4-FFF2-40B4-BE49-F238E27FC236}">
                <a16:creationId xmlns:a16="http://schemas.microsoft.com/office/drawing/2014/main" id="{119D6311-9DF7-7A6F-963B-60C2A4A5395F}"/>
              </a:ext>
            </a:extLst>
          </p:cNvPr>
          <p:cNvSpPr>
            <a:spLocks noGrp="1"/>
          </p:cNvSpPr>
          <p:nvPr>
            <p:ph type="subTitle" idx="1"/>
          </p:nvPr>
        </p:nvSpPr>
        <p:spPr>
          <a:xfrm>
            <a:off x="385516" y="5157816"/>
            <a:ext cx="3832910" cy="1414091"/>
          </a:xfrm>
        </p:spPr>
        <p:txBody>
          <a:bodyPr vert="horz" lIns="91440" tIns="45720" rIns="91440" bIns="45720" rtlCol="0" anchor="t">
            <a:normAutofit/>
          </a:bodyPr>
          <a:lstStyle/>
          <a:p>
            <a:pPr marL="0" indent="0" algn="l">
              <a:buNone/>
            </a:pPr>
            <a:r>
              <a:rPr lang="en-US"/>
              <a:t>Emily Fickbohm</a:t>
            </a:r>
          </a:p>
          <a:p>
            <a:pPr marL="0" indent="0" algn="l">
              <a:buNone/>
            </a:pPr>
            <a:r>
              <a:rPr lang="en-US"/>
              <a:t>Emily.fickbohm@cccs.edu</a:t>
            </a:r>
          </a:p>
        </p:txBody>
      </p:sp>
      <p:sp>
        <p:nvSpPr>
          <p:cNvPr id="4" name="Content Placeholder 3">
            <a:extLst>
              <a:ext uri="{FF2B5EF4-FFF2-40B4-BE49-F238E27FC236}">
                <a16:creationId xmlns:a16="http://schemas.microsoft.com/office/drawing/2014/main" id="{B79F8D2D-B5CF-E337-4C0F-AA7FAF1A21EE}"/>
              </a:ext>
            </a:extLst>
          </p:cNvPr>
          <p:cNvSpPr>
            <a:spLocks noGrp="1"/>
          </p:cNvSpPr>
          <p:nvPr>
            <p:ph sz="half" idx="4294967295"/>
          </p:nvPr>
        </p:nvSpPr>
        <p:spPr>
          <a:xfrm>
            <a:off x="8137430" y="5156523"/>
            <a:ext cx="3844678" cy="1020440"/>
          </a:xfrm>
        </p:spPr>
        <p:txBody>
          <a:bodyPr vert="horz" lIns="91440" tIns="45720" rIns="91440" bIns="45720" rtlCol="0" anchor="t">
            <a:normAutofit/>
          </a:bodyPr>
          <a:lstStyle/>
          <a:p>
            <a:pPr marL="0" indent="0">
              <a:buNone/>
            </a:pPr>
            <a:r>
              <a:rPr lang="en-US"/>
              <a:t>Jennifer Cormier</a:t>
            </a:r>
          </a:p>
          <a:p>
            <a:pPr marL="0" indent="0">
              <a:buNone/>
            </a:pPr>
            <a:r>
              <a:rPr lang="en-US"/>
              <a:t>Jennifer.cormier@cccs.edu</a:t>
            </a:r>
          </a:p>
        </p:txBody>
      </p:sp>
    </p:spTree>
    <p:extLst>
      <p:ext uri="{BB962C8B-B14F-4D97-AF65-F5344CB8AC3E}">
        <p14:creationId xmlns:p14="http://schemas.microsoft.com/office/powerpoint/2010/main" val="305647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BA0B7-4A21-9D41-777F-358A02F61147}"/>
              </a:ext>
            </a:extLst>
          </p:cNvPr>
          <p:cNvSpPr>
            <a:spLocks noGrp="1"/>
          </p:cNvSpPr>
          <p:nvPr>
            <p:ph type="title"/>
          </p:nvPr>
        </p:nvSpPr>
        <p:spPr>
          <a:xfrm>
            <a:off x="612648" y="603504"/>
            <a:ext cx="5862396" cy="1527048"/>
          </a:xfrm>
        </p:spPr>
        <p:txBody>
          <a:bodyPr anchor="b">
            <a:normAutofit/>
          </a:bodyPr>
          <a:lstStyle/>
          <a:p>
            <a:r>
              <a:rPr lang="en-US"/>
              <a:t>The Why?</a:t>
            </a:r>
          </a:p>
        </p:txBody>
      </p:sp>
      <p:sp>
        <p:nvSpPr>
          <p:cNvPr id="1047" name="Content Placeholder 1029">
            <a:extLst>
              <a:ext uri="{FF2B5EF4-FFF2-40B4-BE49-F238E27FC236}">
                <a16:creationId xmlns:a16="http://schemas.microsoft.com/office/drawing/2014/main" id="{D7E987D0-7FF1-DD81-5005-B9320E019CF1}"/>
              </a:ext>
            </a:extLst>
          </p:cNvPr>
          <p:cNvSpPr>
            <a:spLocks noGrp="1"/>
          </p:cNvSpPr>
          <p:nvPr>
            <p:ph idx="1"/>
          </p:nvPr>
        </p:nvSpPr>
        <p:spPr>
          <a:xfrm>
            <a:off x="612648" y="2212848"/>
            <a:ext cx="5862396" cy="4096512"/>
          </a:xfrm>
        </p:spPr>
        <p:txBody>
          <a:bodyPr vert="horz" lIns="91440" tIns="45720" rIns="91440" bIns="45720" rtlCol="0" anchor="t">
            <a:normAutofit/>
          </a:bodyPr>
          <a:lstStyle/>
          <a:p>
            <a:r>
              <a:rPr lang="en-US" sz="1800">
                <a:latin typeface="Aptos"/>
                <a:ea typeface="+mn-lt"/>
                <a:cs typeface="+mn-lt"/>
              </a:rPr>
              <a:t>CTE programs must </a:t>
            </a:r>
            <a:r>
              <a:rPr lang="en-US" sz="1800" b="1">
                <a:latin typeface="Aptos"/>
                <a:ea typeface="+mn-lt"/>
                <a:cs typeface="+mn-lt"/>
              </a:rPr>
              <a:t>teach both technical skills and rigorous academics</a:t>
            </a:r>
            <a:r>
              <a:rPr lang="en-US" sz="1800">
                <a:latin typeface="Aptos"/>
                <a:ea typeface="+mn-lt"/>
                <a:cs typeface="+mn-lt"/>
              </a:rPr>
              <a:t>.</a:t>
            </a:r>
            <a:endParaRPr lang="en-US" sz="1800">
              <a:latin typeface="Aptos"/>
            </a:endParaRPr>
          </a:p>
          <a:p>
            <a:r>
              <a:rPr lang="en-US" sz="1800">
                <a:latin typeface="Aptos"/>
                <a:ea typeface="+mn-lt"/>
                <a:cs typeface="+mn-lt"/>
              </a:rPr>
              <a:t>Build </a:t>
            </a:r>
            <a:r>
              <a:rPr lang="en-US" sz="1800" b="1">
                <a:latin typeface="Aptos"/>
                <a:ea typeface="+mn-lt"/>
                <a:cs typeface="+mn-lt"/>
              </a:rPr>
              <a:t>real-world skills</a:t>
            </a:r>
            <a:r>
              <a:rPr lang="en-US" sz="1800">
                <a:latin typeface="Aptos"/>
                <a:ea typeface="+mn-lt"/>
                <a:cs typeface="+mn-lt"/>
              </a:rPr>
              <a:t>: Communication, problem-solving, and connections</a:t>
            </a:r>
            <a:endParaRPr lang="en-US" sz="1800">
              <a:latin typeface="Aptos"/>
            </a:endParaRPr>
          </a:p>
          <a:p>
            <a:r>
              <a:rPr lang="en-US" sz="1800">
                <a:latin typeface="Aptos"/>
                <a:ea typeface="+mn-lt"/>
                <a:cs typeface="+mn-lt"/>
              </a:rPr>
              <a:t>Connect </a:t>
            </a:r>
            <a:r>
              <a:rPr lang="en-US" sz="1800" b="1">
                <a:latin typeface="Aptos"/>
                <a:ea typeface="+mn-lt"/>
                <a:cs typeface="+mn-lt"/>
              </a:rPr>
              <a:t>academics to careers</a:t>
            </a:r>
            <a:r>
              <a:rPr lang="en-US" sz="1800">
                <a:latin typeface="Aptos"/>
                <a:ea typeface="+mn-lt"/>
                <a:cs typeface="+mn-lt"/>
              </a:rPr>
              <a:t>: Apply learning to authentic career experiences</a:t>
            </a:r>
            <a:endParaRPr lang="en-US" sz="1800">
              <a:latin typeface="Aptos"/>
            </a:endParaRPr>
          </a:p>
          <a:p>
            <a:r>
              <a:rPr lang="en-US" sz="1800">
                <a:latin typeface="Aptos"/>
                <a:ea typeface="+mn-lt"/>
                <a:cs typeface="+mn-lt"/>
              </a:rPr>
              <a:t>Support </a:t>
            </a:r>
            <a:r>
              <a:rPr lang="en-US" sz="1800" b="1">
                <a:latin typeface="Aptos"/>
                <a:ea typeface="+mn-lt"/>
                <a:cs typeface="+mn-lt"/>
              </a:rPr>
              <a:t>Perkins law goals</a:t>
            </a:r>
            <a:r>
              <a:rPr lang="en-US" sz="1800">
                <a:latin typeface="Aptos"/>
                <a:ea typeface="+mn-lt"/>
                <a:cs typeface="+mn-lt"/>
              </a:rPr>
              <a:t>: Ensure students gain </a:t>
            </a:r>
            <a:r>
              <a:rPr lang="en-US" sz="1800" b="1">
                <a:latin typeface="Aptos"/>
                <a:ea typeface="+mn-lt"/>
                <a:cs typeface="+mn-lt"/>
              </a:rPr>
              <a:t>career-ready skills and equitable access</a:t>
            </a:r>
            <a:r>
              <a:rPr lang="en-US" sz="1800">
                <a:latin typeface="Aptos"/>
                <a:ea typeface="+mn-lt"/>
                <a:cs typeface="+mn-lt"/>
              </a:rPr>
              <a:t> to high-quality CTE programs.</a:t>
            </a:r>
            <a:endParaRPr lang="en-US" sz="1800">
              <a:latin typeface="Aptos"/>
            </a:endParaRPr>
          </a:p>
          <a:p>
            <a:r>
              <a:rPr lang="en-US" sz="1800">
                <a:latin typeface="Aptos"/>
                <a:ea typeface="+mn-lt"/>
                <a:cs typeface="+mn-lt"/>
              </a:rPr>
              <a:t>Boost </a:t>
            </a:r>
            <a:r>
              <a:rPr lang="en-US" sz="1800" b="1">
                <a:latin typeface="Aptos"/>
                <a:ea typeface="+mn-lt"/>
                <a:cs typeface="+mn-lt"/>
              </a:rPr>
              <a:t>engagement and student success</a:t>
            </a:r>
            <a:r>
              <a:rPr lang="en-US" sz="1800">
                <a:latin typeface="Aptos"/>
                <a:ea typeface="+mn-lt"/>
                <a:cs typeface="+mn-lt"/>
              </a:rPr>
              <a:t>.</a:t>
            </a:r>
            <a:endParaRPr lang="en-US" sz="1800">
              <a:latin typeface="Aptos"/>
            </a:endParaRPr>
          </a:p>
          <a:p>
            <a:endParaRPr lang="en-US" sz="1800"/>
          </a:p>
        </p:txBody>
      </p:sp>
      <p:pic>
        <p:nvPicPr>
          <p:cNvPr id="1051" name="Graphic 1050" descr="Connections">
            <a:extLst>
              <a:ext uri="{FF2B5EF4-FFF2-40B4-BE49-F238E27FC236}">
                <a16:creationId xmlns:a16="http://schemas.microsoft.com/office/drawing/2014/main" id="{D11E15BB-7C4E-2EF2-3081-EDDF6CA82D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31050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0E35-7846-A652-026A-8A98F496F758}"/>
              </a:ext>
            </a:extLst>
          </p:cNvPr>
          <p:cNvSpPr>
            <a:spLocks noGrp="1"/>
          </p:cNvSpPr>
          <p:nvPr>
            <p:ph type="title"/>
          </p:nvPr>
        </p:nvSpPr>
        <p:spPr>
          <a:xfrm>
            <a:off x="640117" y="906321"/>
            <a:ext cx="4818888" cy="1481328"/>
          </a:xfrm>
        </p:spPr>
        <p:txBody>
          <a:bodyPr anchor="b">
            <a:normAutofit/>
          </a:bodyPr>
          <a:lstStyle/>
          <a:p>
            <a:pPr>
              <a:lnSpc>
                <a:spcPct val="90000"/>
              </a:lnSpc>
            </a:pPr>
            <a:r>
              <a:rPr lang="en-US" sz="4800"/>
              <a:t>Formative Assessment Basics</a:t>
            </a:r>
          </a:p>
        </p:txBody>
      </p:sp>
      <p:sp>
        <p:nvSpPr>
          <p:cNvPr id="3" name="Content Placeholder 2">
            <a:extLst>
              <a:ext uri="{FF2B5EF4-FFF2-40B4-BE49-F238E27FC236}">
                <a16:creationId xmlns:a16="http://schemas.microsoft.com/office/drawing/2014/main" id="{D5F37CF7-D342-18FA-5028-C168764E0BAB}"/>
              </a:ext>
            </a:extLst>
          </p:cNvPr>
          <p:cNvSpPr>
            <a:spLocks noGrp="1"/>
          </p:cNvSpPr>
          <p:nvPr>
            <p:ph idx="1"/>
          </p:nvPr>
        </p:nvSpPr>
        <p:spPr>
          <a:xfrm>
            <a:off x="630936" y="2660904"/>
            <a:ext cx="4818888" cy="3547872"/>
          </a:xfrm>
        </p:spPr>
        <p:txBody>
          <a:bodyPr vert="horz" lIns="91440" tIns="45720" rIns="91440" bIns="45720" rtlCol="0" anchor="t">
            <a:normAutofit/>
          </a:bodyPr>
          <a:lstStyle/>
          <a:p>
            <a:pPr>
              <a:lnSpc>
                <a:spcPct val="100000"/>
              </a:lnSpc>
            </a:pPr>
            <a:r>
              <a:rPr lang="en-US" sz="1500" b="1">
                <a:latin typeface="Aptos"/>
                <a:ea typeface="+mn-lt"/>
                <a:cs typeface="+mn-lt"/>
              </a:rPr>
              <a:t>Learning Target: </a:t>
            </a:r>
            <a:r>
              <a:rPr lang="en-US" sz="1500">
                <a:latin typeface="Aptos"/>
                <a:ea typeface="+mn-lt"/>
                <a:cs typeface="+mn-lt"/>
              </a:rPr>
              <a:t>What the student is expected to learn or be able to do.</a:t>
            </a:r>
            <a:endParaRPr lang="en-US" sz="1500">
              <a:latin typeface="Aptos"/>
            </a:endParaRPr>
          </a:p>
          <a:p>
            <a:pPr>
              <a:lnSpc>
                <a:spcPct val="100000"/>
              </a:lnSpc>
            </a:pPr>
            <a:r>
              <a:rPr lang="en-US" sz="1500" b="1">
                <a:latin typeface="Aptos"/>
                <a:ea typeface="+mn-lt"/>
                <a:cs typeface="+mn-lt"/>
              </a:rPr>
              <a:t>Success Criteria: </a:t>
            </a:r>
            <a:r>
              <a:rPr lang="en-US" sz="1500">
                <a:latin typeface="Aptos"/>
                <a:ea typeface="+mn-lt"/>
                <a:cs typeface="+mn-lt"/>
              </a:rPr>
              <a:t>How students and teachers know the learning target has been met.</a:t>
            </a:r>
            <a:endParaRPr lang="en-US" sz="1500">
              <a:latin typeface="Aptos"/>
            </a:endParaRPr>
          </a:p>
          <a:p>
            <a:pPr>
              <a:lnSpc>
                <a:spcPct val="100000"/>
              </a:lnSpc>
            </a:pPr>
            <a:r>
              <a:rPr lang="en-US" sz="1500" b="1">
                <a:latin typeface="Aptos"/>
                <a:ea typeface="+mn-lt"/>
                <a:cs typeface="+mn-lt"/>
              </a:rPr>
              <a:t>Feedback Loop: </a:t>
            </a:r>
            <a:r>
              <a:rPr lang="en-US" sz="1500">
                <a:latin typeface="Aptos"/>
                <a:ea typeface="+mn-lt"/>
                <a:cs typeface="+mn-lt"/>
              </a:rPr>
              <a:t>Ongoing communication between teacher and student about progress.</a:t>
            </a:r>
            <a:endParaRPr lang="en-US" sz="1500">
              <a:latin typeface="Aptos"/>
            </a:endParaRPr>
          </a:p>
          <a:p>
            <a:pPr>
              <a:lnSpc>
                <a:spcPct val="100000"/>
              </a:lnSpc>
            </a:pPr>
            <a:r>
              <a:rPr lang="en-US" sz="1500" b="1">
                <a:latin typeface="Aptos"/>
                <a:ea typeface="+mn-lt"/>
                <a:cs typeface="+mn-lt"/>
              </a:rPr>
              <a:t>Self-Evaluation: </a:t>
            </a:r>
            <a:r>
              <a:rPr lang="en-US" sz="1500">
                <a:latin typeface="Aptos"/>
                <a:ea typeface="+mn-lt"/>
                <a:cs typeface="+mn-lt"/>
              </a:rPr>
              <a:t>Students reflect on their own work and learning.</a:t>
            </a:r>
            <a:endParaRPr lang="en-US" sz="1500">
              <a:latin typeface="Aptos"/>
            </a:endParaRPr>
          </a:p>
          <a:p>
            <a:pPr>
              <a:lnSpc>
                <a:spcPct val="100000"/>
              </a:lnSpc>
            </a:pPr>
            <a:r>
              <a:rPr lang="en-US" sz="1500" b="1">
                <a:latin typeface="Aptos"/>
                <a:ea typeface="+mn-lt"/>
                <a:cs typeface="+mn-lt"/>
              </a:rPr>
              <a:t>Goal-Setting: </a:t>
            </a:r>
            <a:r>
              <a:rPr lang="en-US" sz="1500">
                <a:latin typeface="Aptos"/>
                <a:ea typeface="+mn-lt"/>
                <a:cs typeface="+mn-lt"/>
              </a:rPr>
              <a:t>Students set specific, actionable goals based on feedback and self-reflection.</a:t>
            </a:r>
            <a:endParaRPr lang="en-US" sz="1500">
              <a:latin typeface="Aptos"/>
            </a:endParaRPr>
          </a:p>
          <a:p>
            <a:pPr>
              <a:lnSpc>
                <a:spcPct val="100000"/>
              </a:lnSpc>
            </a:pPr>
            <a:r>
              <a:rPr lang="en-US" sz="1500" b="1">
                <a:latin typeface="Aptos"/>
                <a:ea typeface="+mn-lt"/>
                <a:cs typeface="+mn-lt"/>
              </a:rPr>
              <a:t>Peer Feedback </a:t>
            </a:r>
            <a:r>
              <a:rPr lang="en-US" sz="1500">
                <a:latin typeface="Aptos"/>
                <a:ea typeface="+mn-lt"/>
                <a:cs typeface="+mn-lt"/>
              </a:rPr>
              <a:t>Encourages collaboration and multiple perspectives on what quality work looks like.</a:t>
            </a:r>
            <a:endParaRPr lang="en-US" sz="1500">
              <a:latin typeface="Aptos"/>
            </a:endParaRPr>
          </a:p>
          <a:p>
            <a:pPr>
              <a:lnSpc>
                <a:spcPct val="100000"/>
              </a:lnSpc>
            </a:pPr>
            <a:endParaRPr lang="en-US" sz="1500"/>
          </a:p>
        </p:txBody>
      </p:sp>
      <p:pic>
        <p:nvPicPr>
          <p:cNvPr id="4" name="Google Shape;1631;p23">
            <a:extLst>
              <a:ext uri="{FF2B5EF4-FFF2-40B4-BE49-F238E27FC236}">
                <a16:creationId xmlns:a16="http://schemas.microsoft.com/office/drawing/2014/main" id="{41F6A7D4-47F9-A82A-7803-3066CC53AECE}"/>
              </a:ext>
            </a:extLst>
          </p:cNvPr>
          <p:cNvPicPr preferRelativeResize="0"/>
          <p:nvPr/>
        </p:nvPicPr>
        <p:blipFill>
          <a:blip r:embed="rId3"/>
          <a:srcRect l="40222" r="9031" b="1"/>
          <a:stretch>
            <a:fillRect/>
          </a:stretch>
        </p:blipFill>
        <p:spPr>
          <a:xfrm>
            <a:off x="6145485" y="640080"/>
            <a:ext cx="5366093" cy="5577840"/>
          </a:xfrm>
          <a:prstGeom prst="rect">
            <a:avLst/>
          </a:prstGeom>
          <a:noFill/>
        </p:spPr>
      </p:pic>
    </p:spTree>
    <p:extLst>
      <p:ext uri="{BB962C8B-B14F-4D97-AF65-F5344CB8AC3E}">
        <p14:creationId xmlns:p14="http://schemas.microsoft.com/office/powerpoint/2010/main" val="352905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13144-EE40-39F2-89C1-FE8CDA5C5E3D}"/>
              </a:ext>
            </a:extLst>
          </p:cNvPr>
          <p:cNvSpPr>
            <a:spLocks noGrp="1"/>
          </p:cNvSpPr>
          <p:nvPr>
            <p:ph type="title"/>
          </p:nvPr>
        </p:nvSpPr>
        <p:spPr>
          <a:xfrm>
            <a:off x="612648" y="603504"/>
            <a:ext cx="4361686" cy="1527048"/>
          </a:xfrm>
        </p:spPr>
        <p:txBody>
          <a:bodyPr anchor="b">
            <a:normAutofit/>
          </a:bodyPr>
          <a:lstStyle/>
          <a:p>
            <a:r>
              <a:rPr lang="en-US"/>
              <a:t>Learning Targets</a:t>
            </a:r>
          </a:p>
        </p:txBody>
      </p:sp>
      <p:sp>
        <p:nvSpPr>
          <p:cNvPr id="3" name="Content Placeholder 2">
            <a:extLst>
              <a:ext uri="{FF2B5EF4-FFF2-40B4-BE49-F238E27FC236}">
                <a16:creationId xmlns:a16="http://schemas.microsoft.com/office/drawing/2014/main" id="{DB9F18EA-7EBF-862A-3C51-AACFBC21ECBC}"/>
              </a:ext>
            </a:extLst>
          </p:cNvPr>
          <p:cNvSpPr>
            <a:spLocks noGrp="1"/>
          </p:cNvSpPr>
          <p:nvPr>
            <p:ph idx="1"/>
          </p:nvPr>
        </p:nvSpPr>
        <p:spPr>
          <a:xfrm>
            <a:off x="612647" y="2212848"/>
            <a:ext cx="4361687" cy="4096512"/>
          </a:xfrm>
        </p:spPr>
        <p:txBody>
          <a:bodyPr vert="horz" lIns="91440" tIns="45720" rIns="91440" bIns="45720" rtlCol="0" anchor="t">
            <a:normAutofit/>
          </a:bodyPr>
          <a:lstStyle/>
          <a:p>
            <a:r>
              <a:rPr lang="en-US" sz="1800">
                <a:latin typeface="Arial"/>
                <a:cs typeface="Arial"/>
              </a:rPr>
              <a:t>A learning target describes - using words, pictures, actions, or some combination of the three – exactly what students are going to learn in today’s lesson, what they will be expected to demonstrate, and how well they are expected to learn and do it. </a:t>
            </a:r>
          </a:p>
          <a:p>
            <a:endParaRPr lang="en-US" sz="1800"/>
          </a:p>
        </p:txBody>
      </p:sp>
      <p:pic>
        <p:nvPicPr>
          <p:cNvPr id="4" name="Picture 3" descr="94,700+ Arrow Target Stock Photos, Pictures &amp; Royalty-Free Images - iStock  | Archery target, Arrow, Bullseye">
            <a:extLst>
              <a:ext uri="{FF2B5EF4-FFF2-40B4-BE49-F238E27FC236}">
                <a16:creationId xmlns:a16="http://schemas.microsoft.com/office/drawing/2014/main" id="{10AD79AA-F0AD-C639-145C-1A501448B342}"/>
              </a:ext>
            </a:extLst>
          </p:cNvPr>
          <p:cNvPicPr>
            <a:picLocks noChangeAspect="1"/>
          </p:cNvPicPr>
          <p:nvPr/>
        </p:nvPicPr>
        <p:blipFill>
          <a:blip r:embed="rId2"/>
          <a:srcRect l="2941" r="4125"/>
          <a:stretch>
            <a:fillRect/>
          </a:stretch>
        </p:blipFill>
        <p:spPr>
          <a:xfrm>
            <a:off x="5818632" y="-1"/>
            <a:ext cx="6373368" cy="6858001"/>
          </a:xfrm>
          <a:prstGeom prst="rect">
            <a:avLst/>
          </a:prstGeom>
        </p:spPr>
      </p:pic>
    </p:spTree>
    <p:extLst>
      <p:ext uri="{BB962C8B-B14F-4D97-AF65-F5344CB8AC3E}">
        <p14:creationId xmlns:p14="http://schemas.microsoft.com/office/powerpoint/2010/main" val="14625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F3F5-D794-5EB5-82BE-BC12875D79DA}"/>
              </a:ext>
            </a:extLst>
          </p:cNvPr>
          <p:cNvSpPr>
            <a:spLocks noGrp="1"/>
          </p:cNvSpPr>
          <p:nvPr>
            <p:ph type="title"/>
          </p:nvPr>
        </p:nvSpPr>
        <p:spPr/>
        <p:txBody>
          <a:bodyPr/>
          <a:lstStyle/>
          <a:p>
            <a:r>
              <a:rPr lang="en-US"/>
              <a:t>Success Criteria</a:t>
            </a:r>
          </a:p>
        </p:txBody>
      </p:sp>
      <p:sp>
        <p:nvSpPr>
          <p:cNvPr id="3" name="Content Placeholder 2">
            <a:extLst>
              <a:ext uri="{FF2B5EF4-FFF2-40B4-BE49-F238E27FC236}">
                <a16:creationId xmlns:a16="http://schemas.microsoft.com/office/drawing/2014/main" id="{82914A39-35D6-6153-6416-7893DD135196}"/>
              </a:ext>
            </a:extLst>
          </p:cNvPr>
          <p:cNvSpPr>
            <a:spLocks noGrp="1"/>
          </p:cNvSpPr>
          <p:nvPr>
            <p:ph idx="1"/>
          </p:nvPr>
        </p:nvSpPr>
        <p:spPr/>
        <p:txBody>
          <a:bodyPr vert="horz" lIns="91440" tIns="45720" rIns="91440" bIns="45720" rtlCol="0" anchor="t">
            <a:normAutofit/>
          </a:bodyPr>
          <a:lstStyle/>
          <a:p>
            <a:pPr>
              <a:lnSpc>
                <a:spcPct val="110000"/>
              </a:lnSpc>
            </a:pPr>
            <a:r>
              <a:rPr lang="en" sz="2800">
                <a:latin typeface="Arial"/>
                <a:cs typeface="Arial"/>
              </a:rPr>
              <a:t>Describes what successful (“on target”) learning looks like, identifies how the teacher and student will know when the learning goal has been met.</a:t>
            </a:r>
            <a:endParaRPr lang="en-US" sz="2800">
              <a:latin typeface="Arial"/>
              <a:cs typeface="Arial"/>
            </a:endParaRPr>
          </a:p>
          <a:p>
            <a:pPr>
              <a:lnSpc>
                <a:spcPct val="110000"/>
              </a:lnSpc>
            </a:pPr>
            <a:r>
              <a:rPr lang="en" sz="2800">
                <a:latin typeface="Arial"/>
                <a:cs typeface="Arial"/>
              </a:rPr>
              <a:t>A way for the teacher and the student </a:t>
            </a:r>
            <a:r>
              <a:rPr lang="en-US" sz="2800">
                <a:latin typeface="Arial"/>
                <a:cs typeface="Arial"/>
              </a:rPr>
              <a:t>to know</a:t>
            </a:r>
            <a:r>
              <a:rPr lang="en" sz="2800">
                <a:latin typeface="Arial"/>
                <a:cs typeface="Arial"/>
              </a:rPr>
              <a:t> they are successful.</a:t>
            </a:r>
            <a:endParaRPr lang="en-US" sz="2800">
              <a:latin typeface="Arial"/>
              <a:cs typeface="Arial"/>
            </a:endParaRPr>
          </a:p>
          <a:p>
            <a:pPr>
              <a:lnSpc>
                <a:spcPct val="110000"/>
              </a:lnSpc>
            </a:pPr>
            <a:r>
              <a:rPr lang="en" sz="2800">
                <a:latin typeface="Arial"/>
                <a:cs typeface="Arial"/>
              </a:rPr>
              <a:t>Student </a:t>
            </a:r>
            <a:r>
              <a:rPr lang="en-US" sz="2800">
                <a:latin typeface="Arial"/>
                <a:cs typeface="Arial"/>
              </a:rPr>
              <a:t>self-evaluation opportunities</a:t>
            </a:r>
            <a:endParaRPr lang="en" sz="2800">
              <a:latin typeface="Arial"/>
              <a:cs typeface="Arial"/>
            </a:endParaRPr>
          </a:p>
          <a:p>
            <a:endParaRPr lang="en-US"/>
          </a:p>
        </p:txBody>
      </p:sp>
    </p:spTree>
    <p:extLst>
      <p:ext uri="{BB962C8B-B14F-4D97-AF65-F5344CB8AC3E}">
        <p14:creationId xmlns:p14="http://schemas.microsoft.com/office/powerpoint/2010/main" val="205841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66EC-099C-0C81-93A1-9612F99FEDF6}"/>
              </a:ext>
            </a:extLst>
          </p:cNvPr>
          <p:cNvSpPr>
            <a:spLocks noGrp="1"/>
          </p:cNvSpPr>
          <p:nvPr>
            <p:ph type="title"/>
          </p:nvPr>
        </p:nvSpPr>
        <p:spPr/>
        <p:txBody>
          <a:bodyPr/>
          <a:lstStyle/>
          <a:p>
            <a:r>
              <a:rPr lang="en-US"/>
              <a:t>Putting them together</a:t>
            </a:r>
          </a:p>
        </p:txBody>
      </p:sp>
      <p:sp>
        <p:nvSpPr>
          <p:cNvPr id="3" name="Content Placeholder 2">
            <a:extLst>
              <a:ext uri="{FF2B5EF4-FFF2-40B4-BE49-F238E27FC236}">
                <a16:creationId xmlns:a16="http://schemas.microsoft.com/office/drawing/2014/main" id="{2E467723-9994-33C8-B60B-D0C725EBED24}"/>
              </a:ext>
            </a:extLst>
          </p:cNvPr>
          <p:cNvSpPr>
            <a:spLocks noGrp="1"/>
          </p:cNvSpPr>
          <p:nvPr>
            <p:ph idx="1"/>
          </p:nvPr>
        </p:nvSpPr>
        <p:spPr/>
        <p:txBody>
          <a:bodyPr vert="horz" lIns="91440" tIns="45720" rIns="91440" bIns="45720" rtlCol="0" anchor="t">
            <a:normAutofit/>
          </a:bodyPr>
          <a:lstStyle/>
          <a:p>
            <a:r>
              <a:rPr lang="en-US" b="1">
                <a:ea typeface="+mn-lt"/>
                <a:cs typeface="+mn-lt"/>
              </a:rPr>
              <a:t>🎯 Learning Target: </a:t>
            </a:r>
            <a:r>
              <a:rPr lang="en-US">
                <a:ea typeface="+mn-lt"/>
                <a:cs typeface="+mn-lt"/>
              </a:rPr>
              <a:t>I can identify the new Career Cluster Areas. </a:t>
            </a:r>
          </a:p>
          <a:p>
            <a:pPr marL="0" indent="0">
              <a:buNone/>
            </a:pPr>
            <a:endParaRPr lang="en-US"/>
          </a:p>
          <a:p>
            <a:r>
              <a:rPr lang="en-US" b="1"/>
              <a:t>✅ Success Criteria: </a:t>
            </a:r>
          </a:p>
          <a:p>
            <a:pPr lvl="1">
              <a:buFont typeface="Courier New" panose="020B0604020202020204" pitchFamily="34" charset="0"/>
              <a:buChar char="o"/>
            </a:pPr>
            <a:r>
              <a:rPr lang="en-US"/>
              <a:t>I can name all six Career Cluster Areas</a:t>
            </a:r>
          </a:p>
          <a:p>
            <a:pPr lvl="1">
              <a:buFont typeface="Courier New" panose="020B0604020202020204" pitchFamily="34" charset="0"/>
              <a:buChar char="o"/>
            </a:pPr>
            <a:r>
              <a:rPr lang="en-US"/>
              <a:t>I can identify specific subclusters in each area. </a:t>
            </a:r>
          </a:p>
          <a:p>
            <a:pPr lvl="1">
              <a:buFont typeface="Courier New" panose="020B0604020202020204" pitchFamily="34" charset="0"/>
              <a:buChar char="o"/>
            </a:pPr>
            <a:r>
              <a:rPr lang="en-US"/>
              <a:t>I can connect the Career Cluster Areas to  specific career fields.</a:t>
            </a:r>
          </a:p>
          <a:p>
            <a:pPr lvl="1">
              <a:buFont typeface="Courier New" panose="020B0604020202020204" pitchFamily="34" charset="0"/>
              <a:buChar char="o"/>
            </a:pPr>
            <a:r>
              <a:rPr lang="en-US"/>
              <a:t>I can explain the role of interdisciplinary clusters.</a:t>
            </a:r>
          </a:p>
        </p:txBody>
      </p:sp>
    </p:spTree>
    <p:extLst>
      <p:ext uri="{BB962C8B-B14F-4D97-AF65-F5344CB8AC3E}">
        <p14:creationId xmlns:p14="http://schemas.microsoft.com/office/powerpoint/2010/main" val="150406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A86DF-C326-EFD8-034C-117C8B669517}"/>
              </a:ext>
            </a:extLst>
          </p:cNvPr>
          <p:cNvSpPr>
            <a:spLocks noGrp="1"/>
          </p:cNvSpPr>
          <p:nvPr>
            <p:ph type="title"/>
          </p:nvPr>
        </p:nvSpPr>
        <p:spPr>
          <a:xfrm>
            <a:off x="7168896" y="1129554"/>
            <a:ext cx="4361688" cy="3475236"/>
          </a:xfrm>
        </p:spPr>
        <p:txBody>
          <a:bodyPr vert="horz" lIns="91440" tIns="45720" rIns="91440" bIns="45720" rtlCol="0" anchor="b">
            <a:normAutofit/>
          </a:bodyPr>
          <a:lstStyle/>
          <a:p>
            <a:r>
              <a:rPr lang="en-US"/>
              <a:t>Share-out</a:t>
            </a:r>
          </a:p>
        </p:txBody>
      </p:sp>
      <p:sp>
        <p:nvSpPr>
          <p:cNvPr id="3" name="Content Placeholder 2">
            <a:extLst>
              <a:ext uri="{FF2B5EF4-FFF2-40B4-BE49-F238E27FC236}">
                <a16:creationId xmlns:a16="http://schemas.microsoft.com/office/drawing/2014/main" id="{2D2CD0C1-A472-EB09-B396-10A4D203E371}"/>
              </a:ext>
            </a:extLst>
          </p:cNvPr>
          <p:cNvSpPr>
            <a:spLocks noGrp="1"/>
          </p:cNvSpPr>
          <p:nvPr>
            <p:ph type="body" idx="1"/>
          </p:nvPr>
        </p:nvSpPr>
        <p:spPr>
          <a:xfrm>
            <a:off x="7168896" y="4731337"/>
            <a:ext cx="4206240" cy="1184584"/>
          </a:xfrm>
        </p:spPr>
        <p:txBody>
          <a:bodyPr vert="horz" lIns="91440" tIns="45720" rIns="91440" bIns="45720" rtlCol="0">
            <a:normAutofit/>
          </a:bodyPr>
          <a:lstStyle/>
          <a:p>
            <a:pPr>
              <a:lnSpc>
                <a:spcPct val="110000"/>
              </a:lnSpc>
            </a:pPr>
            <a:r>
              <a:rPr lang="en-US" sz="1500"/>
              <a:t>How has it been working or not working?</a:t>
            </a:r>
          </a:p>
          <a:p>
            <a:pPr>
              <a:lnSpc>
                <a:spcPct val="110000"/>
              </a:lnSpc>
            </a:pPr>
            <a:r>
              <a:rPr lang="en-US" sz="1500"/>
              <a:t>What obstacles have you hit? </a:t>
            </a:r>
          </a:p>
          <a:p>
            <a:pPr>
              <a:lnSpc>
                <a:spcPct val="110000"/>
              </a:lnSpc>
            </a:pPr>
            <a:r>
              <a:rPr lang="en-US" sz="1500"/>
              <a:t>What successes have you seen?</a:t>
            </a:r>
          </a:p>
        </p:txBody>
      </p:sp>
      <p:pic>
        <p:nvPicPr>
          <p:cNvPr id="5" name="Picture 4" descr="A group of arrows pointing upwards&#10;&#10;AI-generated content may be incorrect.">
            <a:extLst>
              <a:ext uri="{FF2B5EF4-FFF2-40B4-BE49-F238E27FC236}">
                <a16:creationId xmlns:a16="http://schemas.microsoft.com/office/drawing/2014/main" id="{1DEBDABC-9D72-39D6-5418-237EFD325C50}"/>
              </a:ext>
            </a:extLst>
          </p:cNvPr>
          <p:cNvPicPr>
            <a:picLocks noChangeAspect="1"/>
          </p:cNvPicPr>
          <p:nvPr/>
        </p:nvPicPr>
        <p:blipFill>
          <a:blip r:embed="rId3"/>
          <a:srcRect l="1663" r="34335" b="-2"/>
          <a:stretch>
            <a:fillRect/>
          </a:stretch>
        </p:blipFill>
        <p:spPr>
          <a:xfrm>
            <a:off x="20" y="1"/>
            <a:ext cx="6575591" cy="6858000"/>
          </a:xfrm>
          <a:prstGeom prst="rect">
            <a:avLst/>
          </a:prstGeom>
        </p:spPr>
      </p:pic>
    </p:spTree>
    <p:extLst>
      <p:ext uri="{BB962C8B-B14F-4D97-AF65-F5344CB8AC3E}">
        <p14:creationId xmlns:p14="http://schemas.microsoft.com/office/powerpoint/2010/main" val="214745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Two white strings one below is tangled while the one above is curved">
            <a:extLst>
              <a:ext uri="{FF2B5EF4-FFF2-40B4-BE49-F238E27FC236}">
                <a16:creationId xmlns:a16="http://schemas.microsoft.com/office/drawing/2014/main" id="{F8385ED9-9ACD-BC0D-6D3C-A92755210200}"/>
              </a:ext>
            </a:extLst>
          </p:cNvPr>
          <p:cNvPicPr>
            <a:picLocks noChangeAspect="1"/>
          </p:cNvPicPr>
          <p:nvPr/>
        </p:nvPicPr>
        <p:blipFill>
          <a:blip r:embed="rId2"/>
          <a:srcRect t="24522" r="9091"/>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A4A15CD-EEC1-2239-1E4F-BA708DE73106}"/>
              </a:ext>
            </a:extLst>
          </p:cNvPr>
          <p:cNvSpPr>
            <a:spLocks noGrp="1"/>
          </p:cNvSpPr>
          <p:nvPr>
            <p:ph type="title"/>
          </p:nvPr>
        </p:nvSpPr>
        <p:spPr>
          <a:xfrm>
            <a:off x="286506" y="603315"/>
            <a:ext cx="5649211" cy="3685731"/>
          </a:xfrm>
        </p:spPr>
        <p:txBody>
          <a:bodyPr vert="horz" lIns="91440" tIns="45720" rIns="91440" bIns="45720" rtlCol="0" anchor="t">
            <a:normAutofit/>
          </a:bodyPr>
          <a:lstStyle/>
          <a:p>
            <a:r>
              <a:rPr lang="en-US" sz="6100"/>
              <a:t>Next Step.....</a:t>
            </a:r>
            <a:br>
              <a:rPr lang="en-US" sz="6100"/>
            </a:br>
            <a:r>
              <a:rPr lang="en-US" sz="6100"/>
              <a:t>Ladder of Feedback</a:t>
            </a:r>
          </a:p>
        </p:txBody>
      </p:sp>
      <p:sp>
        <p:nvSpPr>
          <p:cNvPr id="3" name="Text Placeholder 2">
            <a:extLst>
              <a:ext uri="{FF2B5EF4-FFF2-40B4-BE49-F238E27FC236}">
                <a16:creationId xmlns:a16="http://schemas.microsoft.com/office/drawing/2014/main" id="{2F5913B3-9BF6-9205-6511-385BEF67E45F}"/>
              </a:ext>
            </a:extLst>
          </p:cNvPr>
          <p:cNvSpPr>
            <a:spLocks noGrp="1"/>
          </p:cNvSpPr>
          <p:nvPr>
            <p:ph type="body" idx="1"/>
          </p:nvPr>
        </p:nvSpPr>
        <p:spPr>
          <a:xfrm>
            <a:off x="286507" y="4437176"/>
            <a:ext cx="4007587" cy="1290807"/>
          </a:xfrm>
        </p:spPr>
        <p:txBody>
          <a:bodyPr vert="horz" lIns="91440" tIns="45720" rIns="91440" bIns="45720" rtlCol="0" anchor="ctr">
            <a:normAutofit/>
          </a:bodyPr>
          <a:lstStyle/>
          <a:p>
            <a:endParaRPr lang="en-US" sz="2200"/>
          </a:p>
        </p:txBody>
      </p:sp>
    </p:spTree>
    <p:extLst>
      <p:ext uri="{BB962C8B-B14F-4D97-AF65-F5344CB8AC3E}">
        <p14:creationId xmlns:p14="http://schemas.microsoft.com/office/powerpoint/2010/main" val="41768826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4CA2976A84E4A9F0AFB862E8746BE" ma:contentTypeVersion="3" ma:contentTypeDescription="Create a new document." ma:contentTypeScope="" ma:versionID="20716c4306ea768aff31d13151ae71fd">
  <xsd:schema xmlns:xsd="http://www.w3.org/2001/XMLSchema" xmlns:xs="http://www.w3.org/2001/XMLSchema" xmlns:p="http://schemas.microsoft.com/office/2006/metadata/properties" xmlns:ns2="4efa467e-6796-4a20-8484-b3850b7c9bd8" targetNamespace="http://schemas.microsoft.com/office/2006/metadata/properties" ma:root="true" ma:fieldsID="2e8682eba59380b889989574defe6b56" ns2:_="">
    <xsd:import namespace="4efa467e-6796-4a20-8484-b3850b7c9bd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a467e-6796-4a20-8484-b3850b7c9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38CAB3-19A3-4848-A868-5469AEFEFDAF}"/>
</file>

<file path=customXml/itemProps2.xml><?xml version="1.0" encoding="utf-8"?>
<ds:datastoreItem xmlns:ds="http://schemas.openxmlformats.org/officeDocument/2006/customXml" ds:itemID="{42EA1162-F8F6-4DAB-8BF5-274F69B0930E}"/>
</file>

<file path=customXml/itemProps3.xml><?xml version="1.0" encoding="utf-8"?>
<ds:datastoreItem xmlns:ds="http://schemas.openxmlformats.org/officeDocument/2006/customXml" ds:itemID="{CD2FFEA8-7983-4537-970A-90DF5AD7D55F}"/>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13</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VanillaVTI</vt:lpstr>
      <vt:lpstr>Feedback Ladder</vt:lpstr>
      <vt:lpstr>CACTE Recap – ELA Success Criteria</vt:lpstr>
      <vt:lpstr>The Why?</vt:lpstr>
      <vt:lpstr>Formative Assessment Basics</vt:lpstr>
      <vt:lpstr>Learning Targets</vt:lpstr>
      <vt:lpstr>Success Criteria</vt:lpstr>
      <vt:lpstr>Putting them together</vt:lpstr>
      <vt:lpstr>Share-out</vt:lpstr>
      <vt:lpstr>Next Step..... Ladder of Feedback</vt:lpstr>
      <vt:lpstr>Feedback</vt:lpstr>
      <vt:lpstr>Ladder of Feedback</vt:lpstr>
      <vt:lpstr>Modeling Examples</vt:lpstr>
      <vt:lpstr>Modeling Exercise</vt:lpstr>
      <vt:lpstr>PowerPoint Presentation</vt:lpstr>
      <vt:lpstr>PowerPoint Presentation</vt:lpstr>
      <vt:lpstr>PowerPoint Presentation</vt:lpstr>
      <vt:lpstr>PowerPoint Presentation</vt:lpstr>
      <vt:lpstr>PowerPoint Presentation</vt:lpstr>
      <vt:lpstr>Reflection</vt:lpstr>
      <vt:lpstr>Peer Modeling</vt:lpstr>
      <vt:lpstr>Implementation Strategies for CTE</vt:lpstr>
      <vt:lpstr>Share-out</vt:lpstr>
      <vt:lpstr>Resources</vt:lpstr>
      <vt:lpstr>NEXT UP:</vt:lpstr>
      <vt:lpstr>Thanks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2025-10-02T18:53:51Z</dcterms:created>
  <dcterms:modified xsi:type="dcterms:W3CDTF">2025-10-15T22:56:05Z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0x010100B834CA2976A84E4A9F0AFB862E8746BE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