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5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1EB2D-7127-6B69-B284-2911AAC17213}" v="589" dt="2026-02-10T19:15:23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ckbohm, Emily" userId="S::emily.fickbohm@cccs.edu::2e86c292-4a31-4c95-ba76-4465b9960eff" providerId="AD" clId="Web-{5631EB2D-7127-6B69-B284-2911AAC17213}"/>
    <pc:docChg chg="addSld modSld addMainMaster delMainMaster">
      <pc:chgData name="Fickbohm, Emily" userId="S::emily.fickbohm@cccs.edu::2e86c292-4a31-4c95-ba76-4465b9960eff" providerId="AD" clId="Web-{5631EB2D-7127-6B69-B284-2911AAC17213}" dt="2026-02-10T19:15:20.743" v="590" actId="20577"/>
      <pc:docMkLst>
        <pc:docMk/>
      </pc:docMkLst>
      <pc:sldChg chg="addSp modSp mod setBg modClrScheme setClrOvrMap chgLayout">
        <pc:chgData name="Fickbohm, Emily" userId="S::emily.fickbohm@cccs.edu::2e86c292-4a31-4c95-ba76-4465b9960eff" providerId="AD" clId="Web-{5631EB2D-7127-6B69-B284-2911AAC17213}" dt="2026-02-10T16:10:23.432" v="124" actId="20577"/>
        <pc:sldMkLst>
          <pc:docMk/>
          <pc:sldMk cId="109857222" sldId="256"/>
        </pc:sldMkLst>
        <pc:spChg chg="mod">
          <ac:chgData name="Fickbohm, Emily" userId="S::emily.fickbohm@cccs.edu::2e86c292-4a31-4c95-ba76-4465b9960eff" providerId="AD" clId="Web-{5631EB2D-7127-6B69-B284-2911AAC17213}" dt="2026-02-10T16:07:38.145" v="13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Fickbohm, Emily" userId="S::emily.fickbohm@cccs.edu::2e86c292-4a31-4c95-ba76-4465b9960eff" providerId="AD" clId="Web-{5631EB2D-7127-6B69-B284-2911AAC17213}" dt="2026-02-10T16:10:23.432" v="124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Fickbohm, Emily" userId="S::emily.fickbohm@cccs.edu::2e86c292-4a31-4c95-ba76-4465b9960eff" providerId="AD" clId="Web-{5631EB2D-7127-6B69-B284-2911AAC17213}" dt="2026-02-10T16:07:38.145" v="13"/>
          <ac:spMkLst>
            <pc:docMk/>
            <pc:sldMk cId="109857222" sldId="256"/>
            <ac:spMk id="9" creationId="{B7E2F724-2FB3-4D1D-A730-739B8654C030}"/>
          </ac:spMkLst>
        </pc:spChg>
        <pc:spChg chg="add">
          <ac:chgData name="Fickbohm, Emily" userId="S::emily.fickbohm@cccs.edu::2e86c292-4a31-4c95-ba76-4465b9960eff" providerId="AD" clId="Web-{5631EB2D-7127-6B69-B284-2911AAC17213}" dt="2026-02-10T16:07:38.145" v="13"/>
          <ac:spMkLst>
            <pc:docMk/>
            <pc:sldMk cId="109857222" sldId="256"/>
            <ac:spMk id="11" creationId="{B2C335F7-F61C-4EB4-80F2-4B1438FE66BB}"/>
          </ac:spMkLst>
        </pc:spChg>
        <pc:picChg chg="add">
          <ac:chgData name="Fickbohm, Emily" userId="S::emily.fickbohm@cccs.edu::2e86c292-4a31-4c95-ba76-4465b9960eff" providerId="AD" clId="Web-{5631EB2D-7127-6B69-B284-2911AAC17213}" dt="2026-02-10T16:07:38.145" v="13"/>
          <ac:picMkLst>
            <pc:docMk/>
            <pc:sldMk cId="109857222" sldId="256"/>
            <ac:picMk id="4" creationId="{157077B8-1AF9-A8AC-3288-361D00067CC8}"/>
          </ac:picMkLst>
        </pc:picChg>
      </pc:sldChg>
      <pc:sldChg chg="addSp modSp new mod setBg modClrScheme setClrOvrMap chgLayout modNotes">
        <pc:chgData name="Fickbohm, Emily" userId="S::emily.fickbohm@cccs.edu::2e86c292-4a31-4c95-ba76-4465b9960eff" providerId="AD" clId="Web-{5631EB2D-7127-6B69-B284-2911AAC17213}" dt="2026-02-10T16:14:55.777" v="211"/>
        <pc:sldMkLst>
          <pc:docMk/>
          <pc:sldMk cId="3464936201" sldId="257"/>
        </pc:sldMkLst>
        <pc:spChg chg="mod ord">
          <ac:chgData name="Fickbohm, Emily" userId="S::emily.fickbohm@cccs.edu::2e86c292-4a31-4c95-ba76-4465b9960eff" providerId="AD" clId="Web-{5631EB2D-7127-6B69-B284-2911AAC17213}" dt="2026-02-10T16:14:55.777" v="211"/>
          <ac:spMkLst>
            <pc:docMk/>
            <pc:sldMk cId="3464936201" sldId="257"/>
            <ac:spMk id="2" creationId="{B5C7565C-5058-FFF8-044A-79CAF03CF9CE}"/>
          </ac:spMkLst>
        </pc:spChg>
        <pc:spChg chg="mod ord">
          <ac:chgData name="Fickbohm, Emily" userId="S::emily.fickbohm@cccs.edu::2e86c292-4a31-4c95-ba76-4465b9960eff" providerId="AD" clId="Web-{5631EB2D-7127-6B69-B284-2911AAC17213}" dt="2026-02-10T16:14:55.777" v="211"/>
          <ac:spMkLst>
            <pc:docMk/>
            <pc:sldMk cId="3464936201" sldId="257"/>
            <ac:spMk id="3" creationId="{108BAD80-C7AA-98F1-66BD-11AB44EF0C08}"/>
          </ac:spMkLst>
        </pc:spChg>
        <pc:spChg chg="add">
          <ac:chgData name="Fickbohm, Emily" userId="S::emily.fickbohm@cccs.edu::2e86c292-4a31-4c95-ba76-4465b9960eff" providerId="AD" clId="Web-{5631EB2D-7127-6B69-B284-2911AAC17213}" dt="2026-02-10T16:14:55.777" v="211"/>
          <ac:spMkLst>
            <pc:docMk/>
            <pc:sldMk cId="3464936201" sldId="257"/>
            <ac:spMk id="9" creationId="{E20BB609-EF92-42DB-836C-0699A590B5CF}"/>
          </ac:spMkLst>
        </pc:spChg>
        <pc:spChg chg="add">
          <ac:chgData name="Fickbohm, Emily" userId="S::emily.fickbohm@cccs.edu::2e86c292-4a31-4c95-ba76-4465b9960eff" providerId="AD" clId="Web-{5631EB2D-7127-6B69-B284-2911AAC17213}" dt="2026-02-10T16:14:55.777" v="211"/>
          <ac:spMkLst>
            <pc:docMk/>
            <pc:sldMk cId="3464936201" sldId="257"/>
            <ac:spMk id="11" creationId="{ECF0998E-D577-43EA-A7B8-E3EC67F75955}"/>
          </ac:spMkLst>
        </pc:spChg>
        <pc:spChg chg="add">
          <ac:chgData name="Fickbohm, Emily" userId="S::emily.fickbohm@cccs.edu::2e86c292-4a31-4c95-ba76-4465b9960eff" providerId="AD" clId="Web-{5631EB2D-7127-6B69-B284-2911AAC17213}" dt="2026-02-10T16:14:55.777" v="211"/>
          <ac:spMkLst>
            <pc:docMk/>
            <pc:sldMk cId="3464936201" sldId="257"/>
            <ac:spMk id="13" creationId="{B2C335F7-F61C-4EB4-80F2-4B1438FE66BB}"/>
          </ac:spMkLst>
        </pc:spChg>
        <pc:spChg chg="add">
          <ac:chgData name="Fickbohm, Emily" userId="S::emily.fickbohm@cccs.edu::2e86c292-4a31-4c95-ba76-4465b9960eff" providerId="AD" clId="Web-{5631EB2D-7127-6B69-B284-2911AAC17213}" dt="2026-02-10T16:14:55.777" v="211"/>
          <ac:spMkLst>
            <pc:docMk/>
            <pc:sldMk cId="3464936201" sldId="257"/>
            <ac:spMk id="15" creationId="{E7DC364D-882B-4786-89FB-1703C1A5CFF0}"/>
          </ac:spMkLst>
        </pc:spChg>
        <pc:spChg chg="add">
          <ac:chgData name="Fickbohm, Emily" userId="S::emily.fickbohm@cccs.edu::2e86c292-4a31-4c95-ba76-4465b9960eff" providerId="AD" clId="Web-{5631EB2D-7127-6B69-B284-2911AAC17213}" dt="2026-02-10T16:14:55.777" v="211"/>
          <ac:spMkLst>
            <pc:docMk/>
            <pc:sldMk cId="3464936201" sldId="257"/>
            <ac:spMk id="17" creationId="{F1189494-2B67-46D2-93D6-A122A09BF6B2}"/>
          </ac:spMkLst>
        </pc:spChg>
        <pc:picChg chg="add mod ord">
          <ac:chgData name="Fickbohm, Emily" userId="S::emily.fickbohm@cccs.edu::2e86c292-4a31-4c95-ba76-4465b9960eff" providerId="AD" clId="Web-{5631EB2D-7127-6B69-B284-2911AAC17213}" dt="2026-02-10T16:14:55.777" v="211"/>
          <ac:picMkLst>
            <pc:docMk/>
            <pc:sldMk cId="3464936201" sldId="257"/>
            <ac:picMk id="4" creationId="{5DA260BF-B882-3E88-E728-036435D9A2AF}"/>
          </ac:picMkLst>
        </pc:picChg>
      </pc:sldChg>
      <pc:sldChg chg="addSp delSp modSp new mod setBg addAnim">
        <pc:chgData name="Fickbohm, Emily" userId="S::emily.fickbohm@cccs.edu::2e86c292-4a31-4c95-ba76-4465b9960eff" providerId="AD" clId="Web-{5631EB2D-7127-6B69-B284-2911AAC17213}" dt="2026-02-10T16:20:37.646" v="266"/>
        <pc:sldMkLst>
          <pc:docMk/>
          <pc:sldMk cId="2231336903" sldId="258"/>
        </pc:sldMkLst>
        <pc:spChg chg="mod">
          <ac:chgData name="Fickbohm, Emily" userId="S::emily.fickbohm@cccs.edu::2e86c292-4a31-4c95-ba76-4465b9960eff" providerId="AD" clId="Web-{5631EB2D-7127-6B69-B284-2911AAC17213}" dt="2026-02-10T16:18:52.550" v="222"/>
          <ac:spMkLst>
            <pc:docMk/>
            <pc:sldMk cId="2231336903" sldId="258"/>
            <ac:spMk id="2" creationId="{B0B49A2E-5393-0C9D-6B61-D9A950736093}"/>
          </ac:spMkLst>
        </pc:spChg>
        <pc:spChg chg="del">
          <ac:chgData name="Fickbohm, Emily" userId="S::emily.fickbohm@cccs.edu::2e86c292-4a31-4c95-ba76-4465b9960eff" providerId="AD" clId="Web-{5631EB2D-7127-6B69-B284-2911AAC17213}" dt="2026-02-10T16:18:25.893" v="218"/>
          <ac:spMkLst>
            <pc:docMk/>
            <pc:sldMk cId="2231336903" sldId="258"/>
            <ac:spMk id="3" creationId="{773E816A-02B3-160E-8BD1-A96E840986F3}"/>
          </ac:spMkLst>
        </pc:spChg>
        <pc:spChg chg="add mod">
          <ac:chgData name="Fickbohm, Emily" userId="S::emily.fickbohm@cccs.edu::2e86c292-4a31-4c95-ba76-4465b9960eff" providerId="AD" clId="Web-{5631EB2D-7127-6B69-B284-2911AAC17213}" dt="2026-02-10T16:20:06.614" v="265" actId="20577"/>
          <ac:spMkLst>
            <pc:docMk/>
            <pc:sldMk cId="2231336903" sldId="258"/>
            <ac:spMk id="6" creationId="{CFA11CF2-7238-04E3-DB41-A0DD7B08047F}"/>
          </ac:spMkLst>
        </pc:spChg>
        <pc:spChg chg="add">
          <ac:chgData name="Fickbohm, Emily" userId="S::emily.fickbohm@cccs.edu::2e86c292-4a31-4c95-ba76-4465b9960eff" providerId="AD" clId="Web-{5631EB2D-7127-6B69-B284-2911AAC17213}" dt="2026-02-10T16:18:52.550" v="222"/>
          <ac:spMkLst>
            <pc:docMk/>
            <pc:sldMk cId="2231336903" sldId="258"/>
            <ac:spMk id="10" creationId="{774A975B-A886-5202-0489-6965514A0D14}"/>
          </ac:spMkLst>
        </pc:spChg>
        <pc:spChg chg="add">
          <ac:chgData name="Fickbohm, Emily" userId="S::emily.fickbohm@cccs.edu::2e86c292-4a31-4c95-ba76-4465b9960eff" providerId="AD" clId="Web-{5631EB2D-7127-6B69-B284-2911AAC17213}" dt="2026-02-10T16:18:52.550" v="222"/>
          <ac:spMkLst>
            <pc:docMk/>
            <pc:sldMk cId="2231336903" sldId="258"/>
            <ac:spMk id="12" creationId="{EA67E988-5919-57BB-C7DE-D3EAD38A3045}"/>
          </ac:spMkLst>
        </pc:spChg>
        <pc:spChg chg="add">
          <ac:chgData name="Fickbohm, Emily" userId="S::emily.fickbohm@cccs.edu::2e86c292-4a31-4c95-ba76-4465b9960eff" providerId="AD" clId="Web-{5631EB2D-7127-6B69-B284-2911AAC17213}" dt="2026-02-10T16:18:52.550" v="222"/>
          <ac:spMkLst>
            <pc:docMk/>
            <pc:sldMk cId="2231336903" sldId="258"/>
            <ac:spMk id="14" creationId="{FAF3766F-DEF3-4802-BB0D-7A18EDD9704F}"/>
          </ac:spMkLst>
        </pc:spChg>
        <pc:spChg chg="add">
          <ac:chgData name="Fickbohm, Emily" userId="S::emily.fickbohm@cccs.edu::2e86c292-4a31-4c95-ba76-4465b9960eff" providerId="AD" clId="Web-{5631EB2D-7127-6B69-B284-2911AAC17213}" dt="2026-02-10T16:18:52.550" v="222"/>
          <ac:spMkLst>
            <pc:docMk/>
            <pc:sldMk cId="2231336903" sldId="258"/>
            <ac:spMk id="16" creationId="{DCC11005-BC53-5976-9587-FB0B62EF64BB}"/>
          </ac:spMkLst>
        </pc:spChg>
        <pc:picChg chg="add mod ord">
          <ac:chgData name="Fickbohm, Emily" userId="S::emily.fickbohm@cccs.edu::2e86c292-4a31-4c95-ba76-4465b9960eff" providerId="AD" clId="Web-{5631EB2D-7127-6B69-B284-2911AAC17213}" dt="2026-02-10T16:18:52.550" v="222"/>
          <ac:picMkLst>
            <pc:docMk/>
            <pc:sldMk cId="2231336903" sldId="258"/>
            <ac:picMk id="4" creationId="{D09BF085-5080-6A39-0D92-F2DD506A0CA8}"/>
          </ac:picMkLst>
        </pc:picChg>
        <pc:picChg chg="add mod">
          <ac:chgData name="Fickbohm, Emily" userId="S::emily.fickbohm@cccs.edu::2e86c292-4a31-4c95-ba76-4465b9960eff" providerId="AD" clId="Web-{5631EB2D-7127-6B69-B284-2911AAC17213}" dt="2026-02-10T16:18:52.550" v="222"/>
          <ac:picMkLst>
            <pc:docMk/>
            <pc:sldMk cId="2231336903" sldId="258"/>
            <ac:picMk id="5" creationId="{66346DA9-F441-979C-53A4-CB98D06C8D88}"/>
          </ac:picMkLst>
        </pc:picChg>
      </pc:sldChg>
      <pc:sldChg chg="modSp new">
        <pc:chgData name="Fickbohm, Emily" userId="S::emily.fickbohm@cccs.edu::2e86c292-4a31-4c95-ba76-4465b9960eff" providerId="AD" clId="Web-{5631EB2D-7127-6B69-B284-2911AAC17213}" dt="2026-02-10T16:26:33.432" v="367" actId="20577"/>
        <pc:sldMkLst>
          <pc:docMk/>
          <pc:sldMk cId="2025892824" sldId="259"/>
        </pc:sldMkLst>
        <pc:spChg chg="mod">
          <ac:chgData name="Fickbohm, Emily" userId="S::emily.fickbohm@cccs.edu::2e86c292-4a31-4c95-ba76-4465b9960eff" providerId="AD" clId="Web-{5631EB2D-7127-6B69-B284-2911AAC17213}" dt="2026-02-10T16:21:06.318" v="285" actId="20577"/>
          <ac:spMkLst>
            <pc:docMk/>
            <pc:sldMk cId="2025892824" sldId="259"/>
            <ac:spMk id="2" creationId="{44FEA7AE-BBE3-353A-27D2-4D22F8B2AE4D}"/>
          </ac:spMkLst>
        </pc:spChg>
        <pc:spChg chg="mod">
          <ac:chgData name="Fickbohm, Emily" userId="S::emily.fickbohm@cccs.edu::2e86c292-4a31-4c95-ba76-4465b9960eff" providerId="AD" clId="Web-{5631EB2D-7127-6B69-B284-2911AAC17213}" dt="2026-02-10T16:26:33.432" v="367" actId="20577"/>
          <ac:spMkLst>
            <pc:docMk/>
            <pc:sldMk cId="2025892824" sldId="259"/>
            <ac:spMk id="3" creationId="{848F2A2D-D52A-1B9C-997C-79F5C348D71F}"/>
          </ac:spMkLst>
        </pc:spChg>
      </pc:sldChg>
      <pc:sldChg chg="modSp new">
        <pc:chgData name="Fickbohm, Emily" userId="S::emily.fickbohm@cccs.edu::2e86c292-4a31-4c95-ba76-4465b9960eff" providerId="AD" clId="Web-{5631EB2D-7127-6B69-B284-2911AAC17213}" dt="2026-02-10T16:35:44.038" v="469" actId="20577"/>
        <pc:sldMkLst>
          <pc:docMk/>
          <pc:sldMk cId="3973099229" sldId="260"/>
        </pc:sldMkLst>
        <pc:spChg chg="mod">
          <ac:chgData name="Fickbohm, Emily" userId="S::emily.fickbohm@cccs.edu::2e86c292-4a31-4c95-ba76-4465b9960eff" providerId="AD" clId="Web-{5631EB2D-7127-6B69-B284-2911AAC17213}" dt="2026-02-10T16:35:44.038" v="469" actId="20577"/>
          <ac:spMkLst>
            <pc:docMk/>
            <pc:sldMk cId="3973099229" sldId="260"/>
            <ac:spMk id="2" creationId="{1822F608-5E41-E050-7861-7AB1389862CA}"/>
          </ac:spMkLst>
        </pc:spChg>
      </pc:sldChg>
      <pc:sldChg chg="modSp new">
        <pc:chgData name="Fickbohm, Emily" userId="S::emily.fickbohm@cccs.edu::2e86c292-4a31-4c95-ba76-4465b9960eff" providerId="AD" clId="Web-{5631EB2D-7127-6B69-B284-2911AAC17213}" dt="2026-02-10T16:27:04.059" v="403" actId="20577"/>
        <pc:sldMkLst>
          <pc:docMk/>
          <pc:sldMk cId="3958259403" sldId="261"/>
        </pc:sldMkLst>
        <pc:spChg chg="mod">
          <ac:chgData name="Fickbohm, Emily" userId="S::emily.fickbohm@cccs.edu::2e86c292-4a31-4c95-ba76-4465b9960eff" providerId="AD" clId="Web-{5631EB2D-7127-6B69-B284-2911AAC17213}" dt="2026-02-10T16:27:04.059" v="403" actId="20577"/>
          <ac:spMkLst>
            <pc:docMk/>
            <pc:sldMk cId="3958259403" sldId="261"/>
            <ac:spMk id="2" creationId="{52AF9EF9-5781-6BF1-1FCC-3EF4C1F4EFB4}"/>
          </ac:spMkLst>
        </pc:spChg>
      </pc:sldChg>
      <pc:sldChg chg="modSp new">
        <pc:chgData name="Fickbohm, Emily" userId="S::emily.fickbohm@cccs.edu::2e86c292-4a31-4c95-ba76-4465b9960eff" providerId="AD" clId="Web-{5631EB2D-7127-6B69-B284-2911AAC17213}" dt="2026-02-10T16:27:16.341" v="423" actId="20577"/>
        <pc:sldMkLst>
          <pc:docMk/>
          <pc:sldMk cId="446962916" sldId="262"/>
        </pc:sldMkLst>
        <pc:spChg chg="mod">
          <ac:chgData name="Fickbohm, Emily" userId="S::emily.fickbohm@cccs.edu::2e86c292-4a31-4c95-ba76-4465b9960eff" providerId="AD" clId="Web-{5631EB2D-7127-6B69-B284-2911AAC17213}" dt="2026-02-10T16:27:16.341" v="423" actId="20577"/>
          <ac:spMkLst>
            <pc:docMk/>
            <pc:sldMk cId="446962916" sldId="262"/>
            <ac:spMk id="2" creationId="{94727761-2C53-D602-1DDE-3516A1CAA49C}"/>
          </ac:spMkLst>
        </pc:spChg>
      </pc:sldChg>
      <pc:sldChg chg="modSp new">
        <pc:chgData name="Fickbohm, Emily" userId="S::emily.fickbohm@cccs.edu::2e86c292-4a31-4c95-ba76-4465b9960eff" providerId="AD" clId="Web-{5631EB2D-7127-6B69-B284-2911AAC17213}" dt="2026-02-10T16:31:31.280" v="446" actId="20577"/>
        <pc:sldMkLst>
          <pc:docMk/>
          <pc:sldMk cId="1365463936" sldId="263"/>
        </pc:sldMkLst>
        <pc:spChg chg="mod">
          <ac:chgData name="Fickbohm, Emily" userId="S::emily.fickbohm@cccs.edu::2e86c292-4a31-4c95-ba76-4465b9960eff" providerId="AD" clId="Web-{5631EB2D-7127-6B69-B284-2911AAC17213}" dt="2026-02-10T16:31:31.280" v="446" actId="20577"/>
          <ac:spMkLst>
            <pc:docMk/>
            <pc:sldMk cId="1365463936" sldId="263"/>
            <ac:spMk id="2" creationId="{D197C8CD-8549-F4F9-0454-4377C1D34727}"/>
          </ac:spMkLst>
        </pc:spChg>
      </pc:sldChg>
      <pc:sldChg chg="addSp delSp modSp new mod setBg">
        <pc:chgData name="Fickbohm, Emily" userId="S::emily.fickbohm@cccs.edu::2e86c292-4a31-4c95-ba76-4465b9960eff" providerId="AD" clId="Web-{5631EB2D-7127-6B69-B284-2911AAC17213}" dt="2026-02-10T16:45:42.900" v="543" actId="20577"/>
        <pc:sldMkLst>
          <pc:docMk/>
          <pc:sldMk cId="1847068402" sldId="264"/>
        </pc:sldMkLst>
        <pc:spChg chg="mod">
          <ac:chgData name="Fickbohm, Emily" userId="S::emily.fickbohm@cccs.edu::2e86c292-4a31-4c95-ba76-4465b9960eff" providerId="AD" clId="Web-{5631EB2D-7127-6B69-B284-2911AAC17213}" dt="2026-02-10T16:45:13.335" v="498"/>
          <ac:spMkLst>
            <pc:docMk/>
            <pc:sldMk cId="1847068402" sldId="264"/>
            <ac:spMk id="2" creationId="{0421B34B-7C74-91CA-5F4E-23A8101BF120}"/>
          </ac:spMkLst>
        </pc:spChg>
        <pc:spChg chg="del">
          <ac:chgData name="Fickbohm, Emily" userId="S::emily.fickbohm@cccs.edu::2e86c292-4a31-4c95-ba76-4465b9960eff" providerId="AD" clId="Web-{5631EB2D-7127-6B69-B284-2911AAC17213}" dt="2026-02-10T16:44:41.504" v="494"/>
          <ac:spMkLst>
            <pc:docMk/>
            <pc:sldMk cId="1847068402" sldId="264"/>
            <ac:spMk id="3" creationId="{63414823-2D67-CB1F-550B-34FA5ACCEF07}"/>
          </ac:spMkLst>
        </pc:spChg>
        <pc:spChg chg="add">
          <ac:chgData name="Fickbohm, Emily" userId="S::emily.fickbohm@cccs.edu::2e86c292-4a31-4c95-ba76-4465b9960eff" providerId="AD" clId="Web-{5631EB2D-7127-6B69-B284-2911AAC17213}" dt="2026-02-10T16:45:13.335" v="498"/>
          <ac:spMkLst>
            <pc:docMk/>
            <pc:sldMk cId="1847068402" sldId="264"/>
            <ac:spMk id="6" creationId="{9E10BDB4-64F2-477D-A03B-9F8352D5E02E}"/>
          </ac:spMkLst>
        </pc:spChg>
        <pc:spChg chg="add">
          <ac:chgData name="Fickbohm, Emily" userId="S::emily.fickbohm@cccs.edu::2e86c292-4a31-4c95-ba76-4465b9960eff" providerId="AD" clId="Web-{5631EB2D-7127-6B69-B284-2911AAC17213}" dt="2026-02-10T16:45:13.335" v="498"/>
          <ac:spMkLst>
            <pc:docMk/>
            <pc:sldMk cId="1847068402" sldId="264"/>
            <ac:spMk id="7" creationId="{887F59F2-5FBC-40CD-AD35-376AECE49EA6}"/>
          </ac:spMkLst>
        </pc:spChg>
        <pc:spChg chg="add del">
          <ac:chgData name="Fickbohm, Emily" userId="S::emily.fickbohm@cccs.edu::2e86c292-4a31-4c95-ba76-4465b9960eff" providerId="AD" clId="Web-{5631EB2D-7127-6B69-B284-2911AAC17213}" dt="2026-02-10T16:44:55.193" v="497"/>
          <ac:spMkLst>
            <pc:docMk/>
            <pc:sldMk cId="1847068402" sldId="264"/>
            <ac:spMk id="8" creationId="{008C5BD2-61D7-92E3-3B9B-92549C8B3BB7}"/>
          </ac:spMkLst>
        </pc:spChg>
        <pc:spChg chg="add mod">
          <ac:chgData name="Fickbohm, Emily" userId="S::emily.fickbohm@cccs.edu::2e86c292-4a31-4c95-ba76-4465b9960eff" providerId="AD" clId="Web-{5631EB2D-7127-6B69-B284-2911AAC17213}" dt="2026-02-10T16:45:42.900" v="543" actId="20577"/>
          <ac:spMkLst>
            <pc:docMk/>
            <pc:sldMk cId="1847068402" sldId="264"/>
            <ac:spMk id="9" creationId="{C8B6003D-F2A2-E077-2367-7B0B45020751}"/>
          </ac:spMkLst>
        </pc:spChg>
        <pc:spChg chg="add del">
          <ac:chgData name="Fickbohm, Emily" userId="S::emily.fickbohm@cccs.edu::2e86c292-4a31-4c95-ba76-4465b9960eff" providerId="AD" clId="Web-{5631EB2D-7127-6B69-B284-2911AAC17213}" dt="2026-02-10T16:44:55.193" v="497"/>
          <ac:spMkLst>
            <pc:docMk/>
            <pc:sldMk cId="1847068402" sldId="264"/>
            <ac:spMk id="11" creationId="{175EAFFD-4A47-DD53-4F76-BD457E18BF1F}"/>
          </ac:spMkLst>
        </pc:spChg>
        <pc:spChg chg="add del">
          <ac:chgData name="Fickbohm, Emily" userId="S::emily.fickbohm@cccs.edu::2e86c292-4a31-4c95-ba76-4465b9960eff" providerId="AD" clId="Web-{5631EB2D-7127-6B69-B284-2911AAC17213}" dt="2026-02-10T16:44:55.193" v="497"/>
          <ac:spMkLst>
            <pc:docMk/>
            <pc:sldMk cId="1847068402" sldId="264"/>
            <ac:spMk id="13" creationId="{7CC1FECC-9CA4-341C-7E20-4728C5147389}"/>
          </ac:spMkLst>
        </pc:spChg>
        <pc:spChg chg="add">
          <ac:chgData name="Fickbohm, Emily" userId="S::emily.fickbohm@cccs.edu::2e86c292-4a31-4c95-ba76-4465b9960eff" providerId="AD" clId="Web-{5631EB2D-7127-6B69-B284-2911AAC17213}" dt="2026-02-10T16:45:13.335" v="498"/>
          <ac:spMkLst>
            <pc:docMk/>
            <pc:sldMk cId="1847068402" sldId="264"/>
            <ac:spMk id="15" creationId="{7271C494-8107-3D61-D611-4FBC7C22A2B8}"/>
          </ac:spMkLst>
        </pc:spChg>
        <pc:picChg chg="add mod ord">
          <ac:chgData name="Fickbohm, Emily" userId="S::emily.fickbohm@cccs.edu::2e86c292-4a31-4c95-ba76-4465b9960eff" providerId="AD" clId="Web-{5631EB2D-7127-6B69-B284-2911AAC17213}" dt="2026-02-10T16:45:13.335" v="498"/>
          <ac:picMkLst>
            <pc:docMk/>
            <pc:sldMk cId="1847068402" sldId="264"/>
            <ac:picMk id="4" creationId="{8C482B75-E7D3-8135-86E4-0D83A2D7DFD5}"/>
          </ac:picMkLst>
        </pc:picChg>
      </pc:sldChg>
      <pc:sldChg chg="modSp new">
        <pc:chgData name="Fickbohm, Emily" userId="S::emily.fickbohm@cccs.edu::2e86c292-4a31-4c95-ba76-4465b9960eff" providerId="AD" clId="Web-{5631EB2D-7127-6B69-B284-2911AAC17213}" dt="2026-02-10T16:44:37.722" v="493" actId="20577"/>
        <pc:sldMkLst>
          <pc:docMk/>
          <pc:sldMk cId="96782335" sldId="265"/>
        </pc:sldMkLst>
        <pc:spChg chg="mod">
          <ac:chgData name="Fickbohm, Emily" userId="S::emily.fickbohm@cccs.edu::2e86c292-4a31-4c95-ba76-4465b9960eff" providerId="AD" clId="Web-{5631EB2D-7127-6B69-B284-2911AAC17213}" dt="2026-02-10T16:44:37.722" v="493" actId="20577"/>
          <ac:spMkLst>
            <pc:docMk/>
            <pc:sldMk cId="96782335" sldId="265"/>
            <ac:spMk id="2" creationId="{B2BCCEA4-AF1D-188E-2FF5-F2F4EA75BEC6}"/>
          </ac:spMkLst>
        </pc:spChg>
      </pc:sldChg>
      <pc:sldChg chg="modSp new">
        <pc:chgData name="Fickbohm, Emily" userId="S::emily.fickbohm@cccs.edu::2e86c292-4a31-4c95-ba76-4465b9960eff" providerId="AD" clId="Web-{5631EB2D-7127-6B69-B284-2911AAC17213}" dt="2026-02-10T19:10:06.822" v="558" actId="20577"/>
        <pc:sldMkLst>
          <pc:docMk/>
          <pc:sldMk cId="3657327538" sldId="266"/>
        </pc:sldMkLst>
        <pc:spChg chg="mod">
          <ac:chgData name="Fickbohm, Emily" userId="S::emily.fickbohm@cccs.edu::2e86c292-4a31-4c95-ba76-4465b9960eff" providerId="AD" clId="Web-{5631EB2D-7127-6B69-B284-2911AAC17213}" dt="2026-02-10T19:10:06.822" v="558" actId="20577"/>
          <ac:spMkLst>
            <pc:docMk/>
            <pc:sldMk cId="3657327538" sldId="266"/>
            <ac:spMk id="2" creationId="{57CAE422-C677-C70B-72E9-1B3854C1DC92}"/>
          </ac:spMkLst>
        </pc:spChg>
      </pc:sldChg>
      <pc:sldChg chg="modSp new">
        <pc:chgData name="Fickbohm, Emily" userId="S::emily.fickbohm@cccs.edu::2e86c292-4a31-4c95-ba76-4465b9960eff" providerId="AD" clId="Web-{5631EB2D-7127-6B69-B284-2911AAC17213}" dt="2026-02-10T19:15:08.165" v="576" actId="20577"/>
        <pc:sldMkLst>
          <pc:docMk/>
          <pc:sldMk cId="4288993441" sldId="267"/>
        </pc:sldMkLst>
        <pc:spChg chg="mod">
          <ac:chgData name="Fickbohm, Emily" userId="S::emily.fickbohm@cccs.edu::2e86c292-4a31-4c95-ba76-4465b9960eff" providerId="AD" clId="Web-{5631EB2D-7127-6B69-B284-2911AAC17213}" dt="2026-02-10T19:15:08.165" v="576" actId="20577"/>
          <ac:spMkLst>
            <pc:docMk/>
            <pc:sldMk cId="4288993441" sldId="267"/>
            <ac:spMk id="2" creationId="{E3AC5400-C196-A6BD-187A-B15887465DCE}"/>
          </ac:spMkLst>
        </pc:spChg>
      </pc:sldChg>
      <pc:sldChg chg="modSp new">
        <pc:chgData name="Fickbohm, Emily" userId="S::emily.fickbohm@cccs.edu::2e86c292-4a31-4c95-ba76-4465b9960eff" providerId="AD" clId="Web-{5631EB2D-7127-6B69-B284-2911AAC17213}" dt="2026-02-10T19:15:20.743" v="590" actId="20577"/>
        <pc:sldMkLst>
          <pc:docMk/>
          <pc:sldMk cId="949978563" sldId="268"/>
        </pc:sldMkLst>
        <pc:spChg chg="mod">
          <ac:chgData name="Fickbohm, Emily" userId="S::emily.fickbohm@cccs.edu::2e86c292-4a31-4c95-ba76-4465b9960eff" providerId="AD" clId="Web-{5631EB2D-7127-6B69-B284-2911AAC17213}" dt="2026-02-10T19:15:15.602" v="578" actId="20577"/>
          <ac:spMkLst>
            <pc:docMk/>
            <pc:sldMk cId="949978563" sldId="268"/>
            <ac:spMk id="2" creationId="{863E5712-60B3-0ADF-D208-B27256C31718}"/>
          </ac:spMkLst>
        </pc:spChg>
        <pc:spChg chg="mod">
          <ac:chgData name="Fickbohm, Emily" userId="S::emily.fickbohm@cccs.edu::2e86c292-4a31-4c95-ba76-4465b9960eff" providerId="AD" clId="Web-{5631EB2D-7127-6B69-B284-2911AAC17213}" dt="2026-02-10T19:15:20.743" v="590" actId="20577"/>
          <ac:spMkLst>
            <pc:docMk/>
            <pc:sldMk cId="949978563" sldId="268"/>
            <ac:spMk id="3" creationId="{EF4F6733-B0AB-1066-44E9-96ADDADDC79B}"/>
          </ac:spMkLst>
        </pc:spChg>
      </pc:sldChg>
      <pc:sldMasterChg chg="del delSldLayout">
        <pc:chgData name="Fickbohm, Emily" userId="S::emily.fickbohm@cccs.edu::2e86c292-4a31-4c95-ba76-4465b9960eff" providerId="AD" clId="Web-{5631EB2D-7127-6B69-B284-2911AAC17213}" dt="2026-02-10T16:07:38.145" v="13"/>
        <pc:sldMasterMkLst>
          <pc:docMk/>
          <pc:sldMasterMk cId="2460954070" sldId="2147483660"/>
        </pc:sldMasterMkLst>
        <pc:sldLayoutChg chg="del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Fickbohm, Emily" userId="S::emily.fickbohm@cccs.edu::2e86c292-4a31-4c95-ba76-4465b9960eff" providerId="AD" clId="Web-{5631EB2D-7127-6B69-B284-2911AAC17213}" dt="2026-02-10T16:07:38.145" v="13"/>
        <pc:sldMasterMkLst>
          <pc:docMk/>
          <pc:sldMasterMk cId="2631837868" sldId="2147483695"/>
        </pc:sldMasterMkLst>
        <pc:sldLayoutChg chg="add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631837868" sldId="2147483695"/>
            <pc:sldLayoutMk cId="782522594" sldId="2147483684"/>
          </pc:sldLayoutMkLst>
        </pc:sldLayoutChg>
        <pc:sldLayoutChg chg="add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631837868" sldId="2147483695"/>
            <pc:sldLayoutMk cId="2119213029" sldId="2147483685"/>
          </pc:sldLayoutMkLst>
        </pc:sldLayoutChg>
        <pc:sldLayoutChg chg="add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631837868" sldId="2147483695"/>
            <pc:sldLayoutMk cId="1762797708" sldId="2147483686"/>
          </pc:sldLayoutMkLst>
        </pc:sldLayoutChg>
        <pc:sldLayoutChg chg="add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631837868" sldId="2147483695"/>
            <pc:sldLayoutMk cId="2367449096" sldId="2147483687"/>
          </pc:sldLayoutMkLst>
        </pc:sldLayoutChg>
        <pc:sldLayoutChg chg="add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631837868" sldId="2147483695"/>
            <pc:sldLayoutMk cId="3854306350" sldId="2147483688"/>
          </pc:sldLayoutMkLst>
        </pc:sldLayoutChg>
        <pc:sldLayoutChg chg="add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631837868" sldId="2147483695"/>
            <pc:sldLayoutMk cId="146406415" sldId="2147483689"/>
          </pc:sldLayoutMkLst>
        </pc:sldLayoutChg>
        <pc:sldLayoutChg chg="add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631837868" sldId="2147483695"/>
            <pc:sldLayoutMk cId="186890240" sldId="2147483690"/>
          </pc:sldLayoutMkLst>
        </pc:sldLayoutChg>
        <pc:sldLayoutChg chg="add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631837868" sldId="2147483695"/>
            <pc:sldLayoutMk cId="3501971121" sldId="2147483691"/>
          </pc:sldLayoutMkLst>
        </pc:sldLayoutChg>
        <pc:sldLayoutChg chg="add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631837868" sldId="2147483695"/>
            <pc:sldLayoutMk cId="857045783" sldId="2147483692"/>
          </pc:sldLayoutMkLst>
        </pc:sldLayoutChg>
        <pc:sldLayoutChg chg="add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631837868" sldId="2147483695"/>
            <pc:sldLayoutMk cId="4245318515" sldId="2147483693"/>
          </pc:sldLayoutMkLst>
        </pc:sldLayoutChg>
        <pc:sldLayoutChg chg="add">
          <pc:chgData name="Fickbohm, Emily" userId="S::emily.fickbohm@cccs.edu::2e86c292-4a31-4c95-ba76-4465b9960eff" providerId="AD" clId="Web-{5631EB2D-7127-6B69-B284-2911AAC17213}" dt="2026-02-10T16:07:38.145" v="13"/>
          <pc:sldLayoutMkLst>
            <pc:docMk/>
            <pc:sldMasterMk cId="2631837868" sldId="2147483695"/>
            <pc:sldLayoutMk cId="16713251" sldId="214748369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DD3F7-E5E3-47D2-A524-B7B7DFDBB93A}" type="datetimeFigureOut"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3C3F5-BFD8-4E63-B429-86642C741A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6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Highlight the importance of math integration in workforce readiness</a:t>
            </a:r>
          </a:p>
          <a:p>
            <a:r>
              <a:rPr lang="en-US">
                <a:ea typeface="Calibri"/>
                <a:cs typeface="Calibri"/>
              </a:rPr>
              <a:t>Connection to program quality and student success</a:t>
            </a:r>
          </a:p>
          <a:p>
            <a:r>
              <a:rPr lang="en-US" dirty="0">
                <a:ea typeface="Calibri"/>
                <a:cs typeface="Calibri"/>
              </a:rPr>
              <a:t>Overview of workshop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3C3F5-BFD8-4E63-B429-86642C741A04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5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4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7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4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1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0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1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9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3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mplex math formulas on a blackboard">
            <a:extLst>
              <a:ext uri="{FF2B5EF4-FFF2-40B4-BE49-F238E27FC236}">
                <a16:creationId xmlns:a16="http://schemas.microsoft.com/office/drawing/2014/main" id="{157077B8-1AF9-A8AC-3288-361D00067C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8049" r="-2" b="4789"/>
          <a:stretch>
            <a:fillRect/>
          </a:stretch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870" y="978407"/>
            <a:ext cx="5021182" cy="3290107"/>
          </a:xfrm>
        </p:spPr>
        <p:txBody>
          <a:bodyPr anchor="t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Academic Integration: Math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870" y="4482450"/>
            <a:ext cx="9215814" cy="1724029"/>
          </a:xfrm>
        </p:spPr>
        <p:txBody>
          <a:bodyPr anchor="t">
            <a:normAutofit fontScale="925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Emily Fickbohm, Director of CTE Accountability and Performance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Jennifer Cormier, Director of Program Quality</a:t>
            </a:r>
          </a:p>
          <a:p>
            <a:r>
              <a:rPr lang="en-US" sz="2400" dirty="0">
                <a:solidFill>
                  <a:srgbClr val="FFFFFF"/>
                </a:solidFill>
              </a:rPr>
              <a:t>Erin Brewer, Integrated CTE Math Teacher, Cherry Creek School District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1B34B-7C74-91CA-5F4E-23A8101B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325880"/>
          </a:xfrm>
        </p:spPr>
        <p:txBody>
          <a:bodyPr>
            <a:normAutofit/>
          </a:bodyPr>
          <a:lstStyle/>
          <a:p>
            <a:r>
              <a:rPr lang="en-US" dirty="0"/>
              <a:t>Formative Assessment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628192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71C494-8107-3D61-D611-4FBC7C22A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3612" y="611650"/>
            <a:ext cx="416052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4" name="Content Placeholder 3" descr="A diagram of a learning process&#10;&#10;AI-generated content may be incorrect.">
            <a:extLst>
              <a:ext uri="{FF2B5EF4-FFF2-40B4-BE49-F238E27FC236}">
                <a16:creationId xmlns:a16="http://schemas.microsoft.com/office/drawing/2014/main" id="{8C482B75-E7D3-8135-86E4-0D83A2D7D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67" y="3032287"/>
            <a:ext cx="6281928" cy="3313717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C8B6003D-F2A2-E077-2367-7B0B45020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224" y="1088136"/>
            <a:ext cx="4160520" cy="5257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Learning Target</a:t>
            </a:r>
          </a:p>
          <a:p>
            <a:r>
              <a:rPr lang="en-US" dirty="0"/>
              <a:t>Success </a:t>
            </a:r>
            <a:r>
              <a:rPr lang="en-US"/>
              <a:t>Criteria</a:t>
            </a:r>
            <a:endParaRPr lang="en-US" dirty="0"/>
          </a:p>
          <a:p>
            <a:r>
              <a:rPr lang="en-US"/>
              <a:t>Feedback Loops</a:t>
            </a:r>
            <a:endParaRPr lang="en-US" dirty="0"/>
          </a:p>
          <a:p>
            <a:r>
              <a:rPr lang="en-US"/>
              <a:t>Self-Assessments</a:t>
            </a:r>
          </a:p>
          <a:p>
            <a:r>
              <a:rPr lang="en-US"/>
              <a:t>Goal-Setting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6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E422-C677-C70B-72E9-1B3854C1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Tying it all together....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57059-616B-F274-6F2C-B88382C3C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2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5400-C196-A6BD-187A-B1588746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thoughts/</a:t>
            </a:r>
            <a:r>
              <a:rPr lang="en-US" dirty="0" err="1"/>
              <a:t>shareout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5E153-82A2-E86A-E7FD-96512EC52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9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5712-60B3-0ADF-D208-B27256C3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F6733-B0AB-1066-44E9-96ADDADDC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94997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erson sitting at a table using a phone&#10;&#10;AI-generated content may be incorrect.">
            <a:extLst>
              <a:ext uri="{FF2B5EF4-FFF2-40B4-BE49-F238E27FC236}">
                <a16:creationId xmlns:a16="http://schemas.microsoft.com/office/drawing/2014/main" id="{5DA260BF-B882-3E88-E728-036435D9A2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15708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F0998E-D577-43EA-A7B8-E3EC67F75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DC364D-882B-4786-89FB-1703C1A5C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3205874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7565C-5058-FFF8-044A-79CAF03CF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62067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>
                <a:solidFill>
                  <a:srgbClr val="FFFFFF"/>
                </a:solidFill>
              </a:rPr>
              <a:t>Where do students naturally use math in your CTE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BAD80-C7AA-98F1-66BD-11AB44EF0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6" y="4108182"/>
            <a:ext cx="5040785" cy="1828799"/>
          </a:xfrm>
        </p:spPr>
        <p:txBody>
          <a:bodyPr anchor="b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300289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36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49A2E-5393-0C9D-6B61-D9A95073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303520"/>
            <a:ext cx="7726680" cy="10620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The Why?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CC11005-BC53-5976-9587-FB0B62EF6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9BF085-5080-6A39-0D92-F2DD506A0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" b="133"/>
          <a:stretch>
            <a:fillRect/>
          </a:stretch>
        </p:blipFill>
        <p:spPr>
          <a:xfrm>
            <a:off x="517869" y="970929"/>
            <a:ext cx="5450641" cy="4096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46DA9-F441-979C-53A4-CB98D06C8D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6935"/>
          <a:stretch>
            <a:fillRect/>
          </a:stretch>
        </p:blipFill>
        <p:spPr>
          <a:xfrm>
            <a:off x="6220441" y="970929"/>
            <a:ext cx="5450641" cy="4096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A11CF2-7238-04E3-DB41-A0DD7B08047F}"/>
              </a:ext>
            </a:extLst>
          </p:cNvPr>
          <p:cNvSpPr txBox="1"/>
          <p:nvPr/>
        </p:nvSpPr>
        <p:spPr>
          <a:xfrm>
            <a:off x="4375727" y="5518727"/>
            <a:ext cx="764309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AND.....It's a Perkins Performance Metric; 2S2: Academic Proficiency in Math.</a:t>
            </a:r>
          </a:p>
        </p:txBody>
      </p:sp>
    </p:spTree>
    <p:extLst>
      <p:ext uri="{BB962C8B-B14F-4D97-AF65-F5344CB8AC3E}">
        <p14:creationId xmlns:p14="http://schemas.microsoft.com/office/powerpoint/2010/main" val="22313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A7AE-BBE3-353A-27D2-4D22F8B2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Alignment in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F2A2D-D52A-1B9C-997C-79F5C348D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Define academic alignment in CTE</a:t>
            </a:r>
          </a:p>
          <a:p>
            <a:r>
              <a:rPr lang="en-US" dirty="0"/>
              <a:t>Identify math standards within technical skills</a:t>
            </a:r>
          </a:p>
          <a:p>
            <a:r>
              <a:rPr lang="en-US" dirty="0"/>
              <a:t>Outline the benefits of intentional math integration</a:t>
            </a:r>
          </a:p>
        </p:txBody>
      </p:sp>
    </p:spTree>
    <p:extLst>
      <p:ext uri="{BB962C8B-B14F-4D97-AF65-F5344CB8AC3E}">
        <p14:creationId xmlns:p14="http://schemas.microsoft.com/office/powerpoint/2010/main" val="202589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CEA4-AF1D-188E-2FF5-F2F4EA75B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Standards: Old or new or both?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F1421-AC10-800C-8F33-4D7F9EB1A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2F608-5E41-E050-7861-7AB13898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Targets vs. Success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EEBED-C227-5E8E-F2BB-37C1F7778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9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9EF9-5781-6BF1-1FCC-3EF4C1F4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Strong success </a:t>
            </a:r>
            <a:r>
              <a:rPr lang="en-US" dirty="0" err="1"/>
              <a:t>critera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C73DA-E87E-2522-E4A7-E08A961CD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5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7761-2C53-D602-1DDE-3516A1CA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 Math Success Criteria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420E7-04BA-D07A-1FD7-4C79D0AF5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6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C8CD-8549-F4F9-0454-4377C1D3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Breakout/Work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3D75B-A626-97F8-C517-8410EEA7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63936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d1bf95-b1e6-4740-a5ee-c0be4437503e" xsi:nil="true"/>
    <lcf76f155ced4ddcb4097134ff3c332f xmlns="4efa467e-6796-4a20-8484-b3850b7c9bd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4CA2976A84E4A9F0AFB862E8746BE" ma:contentTypeVersion="9" ma:contentTypeDescription="Create a new document." ma:contentTypeScope="" ma:versionID="6fe835cfa188b452430f0054d83cf784">
  <xsd:schema xmlns:xsd="http://www.w3.org/2001/XMLSchema" xmlns:xs="http://www.w3.org/2001/XMLSchema" xmlns:p="http://schemas.microsoft.com/office/2006/metadata/properties" xmlns:ns2="4efa467e-6796-4a20-8484-b3850b7c9bd8" xmlns:ns3="7dd1bf95-b1e6-4740-a5ee-c0be4437503e" targetNamespace="http://schemas.microsoft.com/office/2006/metadata/properties" ma:root="true" ma:fieldsID="973190617cd095fb5fc6e6051e72b43d" ns2:_="" ns3:_="">
    <xsd:import namespace="4efa467e-6796-4a20-8484-b3850b7c9bd8"/>
    <xsd:import namespace="7dd1bf95-b1e6-4740-a5ee-c0be44375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a467e-6796-4a20-8484-b3850b7c9b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a199682-18ee-4490-8928-55ce5e341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1bf95-b1e6-4740-a5ee-c0be4437503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f6cf80a-8fa1-4177-aca2-3877f1cd535b}" ma:internalName="TaxCatchAll" ma:showField="CatchAllData" ma:web="7dd1bf95-b1e6-4740-a5ee-c0be443750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C5C03F-F4E6-4C02-A547-1A60E6B86F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593C9-B8F0-46CA-ADD7-386A2CBEF2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E0D8EDB-C7D3-4DEE-8C82-B7FDFA5B8B3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GestaltVTI</vt:lpstr>
      <vt:lpstr>Academic Integration: Math</vt:lpstr>
      <vt:lpstr>Where do students naturally use math in your CTE program?</vt:lpstr>
      <vt:lpstr>The Why?</vt:lpstr>
      <vt:lpstr>Academic Alignment in Math</vt:lpstr>
      <vt:lpstr>Math Standards: Old or new or both? </vt:lpstr>
      <vt:lpstr>Learning Targets vs. Success Criteria</vt:lpstr>
      <vt:lpstr>Characteristics of Strong success critera</vt:lpstr>
      <vt:lpstr>CTE Math Success Criteria Examples</vt:lpstr>
      <vt:lpstr>Breakout/Work Time?</vt:lpstr>
      <vt:lpstr>Formative Assessment</vt:lpstr>
      <vt:lpstr> Tying it all together....</vt:lpstr>
      <vt:lpstr>Additional thoughts/shareout?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87</cp:revision>
  <dcterms:created xsi:type="dcterms:W3CDTF">2026-02-10T16:04:28Z</dcterms:created>
  <dcterms:modified xsi:type="dcterms:W3CDTF">2026-02-10T19:15:24Z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0x010100B834CA2976A84E4A9F0AFB862E8746BE</vt:lpwstr>
  </property>
</Properties>
</file>