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74" r:id="rId7"/>
    <p:sldId id="275" r:id="rId8"/>
    <p:sldId id="260" r:id="rId9"/>
    <p:sldId id="277" r:id="rId10"/>
    <p:sldId id="257" r:id="rId11"/>
    <p:sldId id="262" r:id="rId12"/>
    <p:sldId id="259" r:id="rId13"/>
    <p:sldId id="273" r:id="rId14"/>
    <p:sldId id="279" r:id="rId15"/>
    <p:sldId id="278" r:id="rId16"/>
    <p:sldId id="280" r:id="rId17"/>
    <p:sldId id="281" r:id="rId18"/>
    <p:sldId id="282" r:id="rId19"/>
    <p:sldId id="276" r:id="rId20"/>
    <p:sldId id="283" r:id="rId21"/>
    <p:sldId id="261" r:id="rId22"/>
    <p:sldId id="284" r:id="rId23"/>
  </p:sldIdLst>
  <p:sldSz cx="12192000" cy="6858000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T Sans" panose="020B05030202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12">
          <p15:clr>
            <a:srgbClr val="A4A3A4"/>
          </p15:clr>
        </p15:guide>
        <p15:guide id="2" pos="456">
          <p15:clr>
            <a:srgbClr val="A4A3A4"/>
          </p15:clr>
        </p15:guide>
        <p15:guide id="3" pos="722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608">
          <p15:clr>
            <a:srgbClr val="A4A3A4"/>
          </p15:clr>
        </p15:guide>
        <p15:guide id="7" pos="2712">
          <p15:clr>
            <a:srgbClr val="A4A3A4"/>
          </p15:clr>
        </p15:guide>
        <p15:guide id="8" pos="4968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LT1ul2ss40iDCg8SAiIUAdUtU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2712"/>
        <p:guide pos="456"/>
        <p:guide pos="7224"/>
        <p:guide orient="horz" pos="3840"/>
        <p:guide orient="horz" pos="480"/>
        <p:guide orient="horz" pos="1608"/>
        <p:guide pos="2712"/>
        <p:guide pos="4968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>
          <a:extLst>
            <a:ext uri="{FF2B5EF4-FFF2-40B4-BE49-F238E27FC236}">
              <a16:creationId xmlns:a16="http://schemas.microsoft.com/office/drawing/2014/main" id="{9FE4203E-ADD3-BFF9-B63E-C395390CA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>
            <a:extLst>
              <a:ext uri="{FF2B5EF4-FFF2-40B4-BE49-F238E27FC236}">
                <a16:creationId xmlns:a16="http://schemas.microsoft.com/office/drawing/2014/main" id="{AC8A4FDC-891B-A860-9757-DD9FBBA4B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:notes">
            <a:extLst>
              <a:ext uri="{FF2B5EF4-FFF2-40B4-BE49-F238E27FC236}">
                <a16:creationId xmlns:a16="http://schemas.microsoft.com/office/drawing/2014/main" id="{4BF61A4D-316A-A050-A2E4-0B452242E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:notes">
            <a:extLst>
              <a:ext uri="{FF2B5EF4-FFF2-40B4-BE49-F238E27FC236}">
                <a16:creationId xmlns:a16="http://schemas.microsoft.com/office/drawing/2014/main" id="{AAC1DA39-F8E0-FA64-78AB-BDFF2D132E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86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>
          <a:extLst>
            <a:ext uri="{FF2B5EF4-FFF2-40B4-BE49-F238E27FC236}">
              <a16:creationId xmlns:a16="http://schemas.microsoft.com/office/drawing/2014/main" id="{AD1E0AFA-5A8A-FF6E-6C18-DC08DC54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>
            <a:extLst>
              <a:ext uri="{FF2B5EF4-FFF2-40B4-BE49-F238E27FC236}">
                <a16:creationId xmlns:a16="http://schemas.microsoft.com/office/drawing/2014/main" id="{7A430005-F195-0392-E2FE-3C77400652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:notes">
            <a:extLst>
              <a:ext uri="{FF2B5EF4-FFF2-40B4-BE49-F238E27FC236}">
                <a16:creationId xmlns:a16="http://schemas.microsoft.com/office/drawing/2014/main" id="{9FF7366B-D82C-A1DA-AD3C-F9BA62E3AA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:notes">
            <a:extLst>
              <a:ext uri="{FF2B5EF4-FFF2-40B4-BE49-F238E27FC236}">
                <a16:creationId xmlns:a16="http://schemas.microsoft.com/office/drawing/2014/main" id="{919BD7D3-FF6D-AB3C-9617-3430F7D716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00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53DB00AE-60FF-8513-B633-808D3C67E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>
            <a:extLst>
              <a:ext uri="{FF2B5EF4-FFF2-40B4-BE49-F238E27FC236}">
                <a16:creationId xmlns:a16="http://schemas.microsoft.com/office/drawing/2014/main" id="{D90E4702-865E-22CC-AC61-012B6F13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:notes">
            <a:extLst>
              <a:ext uri="{FF2B5EF4-FFF2-40B4-BE49-F238E27FC236}">
                <a16:creationId xmlns:a16="http://schemas.microsoft.com/office/drawing/2014/main" id="{B5F81A45-5962-DA01-F1D6-797D36C88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>
            <a:extLst>
              <a:ext uri="{FF2B5EF4-FFF2-40B4-BE49-F238E27FC236}">
                <a16:creationId xmlns:a16="http://schemas.microsoft.com/office/drawing/2014/main" id="{E6D37A48-0FCF-B331-D96B-4DD52363E9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66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8246429E-6308-8E4F-F9CC-8F175B7A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>
            <a:extLst>
              <a:ext uri="{FF2B5EF4-FFF2-40B4-BE49-F238E27FC236}">
                <a16:creationId xmlns:a16="http://schemas.microsoft.com/office/drawing/2014/main" id="{6B871F0C-A890-3AC3-4DDE-A94F404C7F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:notes">
            <a:extLst>
              <a:ext uri="{FF2B5EF4-FFF2-40B4-BE49-F238E27FC236}">
                <a16:creationId xmlns:a16="http://schemas.microsoft.com/office/drawing/2014/main" id="{C0243E1E-FC9E-79AE-762B-2672E8D975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>
            <a:extLst>
              <a:ext uri="{FF2B5EF4-FFF2-40B4-BE49-F238E27FC236}">
                <a16:creationId xmlns:a16="http://schemas.microsoft.com/office/drawing/2014/main" id="{702AAAF8-1E63-001B-94CA-CC065F5C53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72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52A9E5C9-D72E-B5E7-1DB4-4DA05F46F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>
            <a:extLst>
              <a:ext uri="{FF2B5EF4-FFF2-40B4-BE49-F238E27FC236}">
                <a16:creationId xmlns:a16="http://schemas.microsoft.com/office/drawing/2014/main" id="{391B18F8-C355-2D07-ED8A-A25970263A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:notes">
            <a:extLst>
              <a:ext uri="{FF2B5EF4-FFF2-40B4-BE49-F238E27FC236}">
                <a16:creationId xmlns:a16="http://schemas.microsoft.com/office/drawing/2014/main" id="{7D554F0C-B190-E724-F4BF-34AA5280FC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:notes">
            <a:extLst>
              <a:ext uri="{FF2B5EF4-FFF2-40B4-BE49-F238E27FC236}">
                <a16:creationId xmlns:a16="http://schemas.microsoft.com/office/drawing/2014/main" id="{244673A1-7DB9-C030-BFCA-17CA73D4F9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53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 descr="Image placeholder"/>
          <p:cNvSpPr>
            <a:spLocks noGrp="1"/>
          </p:cNvSpPr>
          <p:nvPr>
            <p:ph type="pic" idx="2"/>
          </p:nvPr>
        </p:nvSpPr>
        <p:spPr>
          <a:xfrm>
            <a:off x="0" y="1"/>
            <a:ext cx="662608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/>
          <p:nvPr/>
        </p:nvSpPr>
        <p:spPr>
          <a:xfrm>
            <a:off x="0" y="4687447"/>
            <a:ext cx="12192000" cy="2202226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682172" y="2467572"/>
            <a:ext cx="11001828" cy="3854098"/>
          </a:xfrm>
          <a:prstGeom prst="rect">
            <a:avLst/>
          </a:prstGeom>
          <a:solidFill>
            <a:srgbClr val="C6E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" name="Google Shape;75;p33" descr="Image placeholder"/>
          <p:cNvSpPr>
            <a:spLocks noGrp="1"/>
          </p:cNvSpPr>
          <p:nvPr>
            <p:ph type="pic" idx="2"/>
          </p:nvPr>
        </p:nvSpPr>
        <p:spPr>
          <a:xfrm>
            <a:off x="6366578" y="-1"/>
            <a:ext cx="4773599" cy="6889674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3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>
            <a:off x="795912" y="646740"/>
            <a:ext cx="5300088" cy="15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A9BC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02A9B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3"/>
          </p:nvPr>
        </p:nvSpPr>
        <p:spPr>
          <a:xfrm>
            <a:off x="954346" y="3034312"/>
            <a:ext cx="5141655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4"/>
          </p:nvPr>
        </p:nvSpPr>
        <p:spPr>
          <a:xfrm>
            <a:off x="954345" y="3658764"/>
            <a:ext cx="5141655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/>
          <p:nvPr/>
        </p:nvSpPr>
        <p:spPr>
          <a:xfrm>
            <a:off x="0" y="4687447"/>
            <a:ext cx="12192000" cy="2202226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/>
          <p:nvPr/>
        </p:nvSpPr>
        <p:spPr>
          <a:xfrm>
            <a:off x="682172" y="2467572"/>
            <a:ext cx="11001828" cy="3854098"/>
          </a:xfrm>
          <a:prstGeom prst="rect">
            <a:avLst/>
          </a:prstGeom>
          <a:solidFill>
            <a:srgbClr val="EA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" name="Google Shape;83;p34" descr="Image placeholder"/>
          <p:cNvSpPr>
            <a:spLocks noGrp="1"/>
          </p:cNvSpPr>
          <p:nvPr>
            <p:ph type="pic" idx="2"/>
          </p:nvPr>
        </p:nvSpPr>
        <p:spPr>
          <a:xfrm>
            <a:off x="6366578" y="-1"/>
            <a:ext cx="4773599" cy="6889674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4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1"/>
          </p:nvPr>
        </p:nvSpPr>
        <p:spPr>
          <a:xfrm>
            <a:off x="795912" y="646740"/>
            <a:ext cx="5300088" cy="15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FC534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9FC53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3"/>
          </p:nvPr>
        </p:nvSpPr>
        <p:spPr>
          <a:xfrm>
            <a:off x="954346" y="3034312"/>
            <a:ext cx="5141655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4"/>
          </p:nvPr>
        </p:nvSpPr>
        <p:spPr>
          <a:xfrm>
            <a:off x="954345" y="3658764"/>
            <a:ext cx="5141655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/>
          <p:nvPr/>
        </p:nvSpPr>
        <p:spPr>
          <a:xfrm>
            <a:off x="0" y="618067"/>
            <a:ext cx="12192000" cy="5376333"/>
          </a:xfrm>
          <a:prstGeom prst="rect">
            <a:avLst/>
          </a:prstGeom>
          <a:solidFill>
            <a:srgbClr val="D46D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5" descr="Image placeholder"/>
          <p:cNvSpPr>
            <a:spLocks noGrp="1"/>
          </p:cNvSpPr>
          <p:nvPr>
            <p:ph type="pic" idx="2"/>
          </p:nvPr>
        </p:nvSpPr>
        <p:spPr>
          <a:xfrm>
            <a:off x="990245" y="-1"/>
            <a:ext cx="4773599" cy="6889674"/>
          </a:xfrm>
          <a:prstGeom prst="rect">
            <a:avLst/>
          </a:prstGeom>
          <a:noFill/>
          <a:ln>
            <a:noFill/>
          </a:ln>
        </p:spPr>
      </p:sp>
      <p:pic>
        <p:nvPicPr>
          <p:cNvPr id="91" name="Google Shape;91;p35"/>
          <p:cNvPicPr preferRelativeResize="0"/>
          <p:nvPr/>
        </p:nvPicPr>
        <p:blipFill rotWithShape="1">
          <a:blip r:embed="rId2">
            <a:alphaModFix/>
          </a:blip>
          <a:srcRect l="4907" r="1558" b="64961"/>
          <a:stretch/>
        </p:blipFill>
        <p:spPr>
          <a:xfrm>
            <a:off x="0" y="6237298"/>
            <a:ext cx="12192000" cy="6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5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1"/>
          </p:nvPr>
        </p:nvSpPr>
        <p:spPr>
          <a:xfrm>
            <a:off x="6096001" y="963355"/>
            <a:ext cx="5692878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3"/>
          </p:nvPr>
        </p:nvSpPr>
        <p:spPr>
          <a:xfrm>
            <a:off x="6096000" y="1587807"/>
            <a:ext cx="5692878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/>
          <p:nvPr/>
        </p:nvSpPr>
        <p:spPr>
          <a:xfrm>
            <a:off x="0" y="618067"/>
            <a:ext cx="12192000" cy="5376333"/>
          </a:xfrm>
          <a:prstGeom prst="rect">
            <a:avLst/>
          </a:prstGeom>
          <a:solidFill>
            <a:srgbClr val="008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6" descr="Image placeholder"/>
          <p:cNvSpPr>
            <a:spLocks noGrp="1"/>
          </p:cNvSpPr>
          <p:nvPr>
            <p:ph type="pic" idx="2"/>
          </p:nvPr>
        </p:nvSpPr>
        <p:spPr>
          <a:xfrm>
            <a:off x="990245" y="-1"/>
            <a:ext cx="4773599" cy="6889674"/>
          </a:xfrm>
          <a:prstGeom prst="rect">
            <a:avLst/>
          </a:prstGeom>
          <a:noFill/>
          <a:ln>
            <a:noFill/>
          </a:ln>
        </p:spPr>
      </p:sp>
      <p:pic>
        <p:nvPicPr>
          <p:cNvPr id="98" name="Google Shape;98;p36"/>
          <p:cNvPicPr preferRelativeResize="0"/>
          <p:nvPr/>
        </p:nvPicPr>
        <p:blipFill rotWithShape="1">
          <a:blip r:embed="rId2">
            <a:alphaModFix/>
          </a:blip>
          <a:srcRect l="4907" r="1558" b="64961"/>
          <a:stretch/>
        </p:blipFill>
        <p:spPr>
          <a:xfrm>
            <a:off x="0" y="6237298"/>
            <a:ext cx="12192000" cy="6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6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1"/>
          </p:nvPr>
        </p:nvSpPr>
        <p:spPr>
          <a:xfrm>
            <a:off x="6096001" y="963355"/>
            <a:ext cx="5692878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3"/>
          </p:nvPr>
        </p:nvSpPr>
        <p:spPr>
          <a:xfrm>
            <a:off x="6096000" y="1587807"/>
            <a:ext cx="5692878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 descr="Image placeholder"/>
          <p:cNvSpPr>
            <a:spLocks noGrp="1"/>
          </p:cNvSpPr>
          <p:nvPr>
            <p:ph type="pic" idx="2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7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7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403122" y="363056"/>
            <a:ext cx="5692878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3"/>
          </p:nvPr>
        </p:nvSpPr>
        <p:spPr>
          <a:xfrm>
            <a:off x="403121" y="987508"/>
            <a:ext cx="5692878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8" descr="Image placeholder"/>
          <p:cNvSpPr>
            <a:spLocks noGrp="1"/>
          </p:cNvSpPr>
          <p:nvPr>
            <p:ph type="pic" idx="2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8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8"/>
          <p:cNvSpPr txBox="1">
            <a:spLocks noGrp="1"/>
          </p:cNvSpPr>
          <p:nvPr>
            <p:ph type="body" idx="1"/>
          </p:nvPr>
        </p:nvSpPr>
        <p:spPr>
          <a:xfrm>
            <a:off x="403122" y="363056"/>
            <a:ext cx="5692878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3"/>
          </p:nvPr>
        </p:nvSpPr>
        <p:spPr>
          <a:xfrm>
            <a:off x="403121" y="987508"/>
            <a:ext cx="5692878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 descr="Image placeholder"/>
          <p:cNvSpPr>
            <a:spLocks noGrp="1"/>
          </p:cNvSpPr>
          <p:nvPr>
            <p:ph type="pic" idx="2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9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9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9"/>
          <p:cNvSpPr txBox="1">
            <a:spLocks noGrp="1"/>
          </p:cNvSpPr>
          <p:nvPr>
            <p:ph type="body" idx="1"/>
          </p:nvPr>
        </p:nvSpPr>
        <p:spPr>
          <a:xfrm>
            <a:off x="403122" y="363056"/>
            <a:ext cx="5692878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3"/>
          </p:nvPr>
        </p:nvSpPr>
        <p:spPr>
          <a:xfrm>
            <a:off x="403121" y="987508"/>
            <a:ext cx="5692878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Custom Layout">
  <p:cSld name="40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C6E9ED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2" name="Google Shape;122;p40" descr="Image placeholder"/>
          <p:cNvSpPr>
            <a:spLocks noGrp="1"/>
          </p:cNvSpPr>
          <p:nvPr>
            <p:ph type="pic" idx="2"/>
          </p:nvPr>
        </p:nvSpPr>
        <p:spPr>
          <a:xfrm>
            <a:off x="7450666" y="0"/>
            <a:ext cx="474133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40"/>
          <p:cNvSpPr/>
          <p:nvPr/>
        </p:nvSpPr>
        <p:spPr>
          <a:xfrm rot="5400000">
            <a:off x="2661034" y="-56900"/>
            <a:ext cx="130468" cy="4030134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24" name="Google Shape;124;p40"/>
          <p:cNvCxnSpPr/>
          <p:nvPr/>
        </p:nvCxnSpPr>
        <p:spPr>
          <a:xfrm rot="10800000">
            <a:off x="0" y="2027326"/>
            <a:ext cx="4741335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40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>
            <a:off x="642375" y="319066"/>
            <a:ext cx="4450735" cy="135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body" idx="3"/>
          </p:nvPr>
        </p:nvSpPr>
        <p:spPr>
          <a:xfrm>
            <a:off x="711200" y="2379200"/>
            <a:ext cx="6328697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4"/>
          </p:nvPr>
        </p:nvSpPr>
        <p:spPr>
          <a:xfrm>
            <a:off x="711199" y="3003652"/>
            <a:ext cx="6328697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AE1CA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1" name="Google Shape;131;p41" descr="Image placeholder"/>
          <p:cNvSpPr>
            <a:spLocks noGrp="1"/>
          </p:cNvSpPr>
          <p:nvPr>
            <p:ph type="pic" idx="2"/>
          </p:nvPr>
        </p:nvSpPr>
        <p:spPr>
          <a:xfrm>
            <a:off x="7450666" y="0"/>
            <a:ext cx="474133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1"/>
          <p:cNvSpPr/>
          <p:nvPr/>
        </p:nvSpPr>
        <p:spPr>
          <a:xfrm rot="5400000">
            <a:off x="2661034" y="-56900"/>
            <a:ext cx="130468" cy="4030134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33" name="Google Shape;133;p41"/>
          <p:cNvCxnSpPr/>
          <p:nvPr/>
        </p:nvCxnSpPr>
        <p:spPr>
          <a:xfrm rot="10800000">
            <a:off x="0" y="2019088"/>
            <a:ext cx="4741335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41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1"/>
          <p:cNvSpPr txBox="1">
            <a:spLocks noGrp="1"/>
          </p:cNvSpPr>
          <p:nvPr>
            <p:ph type="body" idx="1"/>
          </p:nvPr>
        </p:nvSpPr>
        <p:spPr>
          <a:xfrm>
            <a:off x="642375" y="319066"/>
            <a:ext cx="4450735" cy="135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3"/>
          </p:nvPr>
        </p:nvSpPr>
        <p:spPr>
          <a:xfrm>
            <a:off x="711200" y="2379200"/>
            <a:ext cx="6328697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4"/>
          </p:nvPr>
        </p:nvSpPr>
        <p:spPr>
          <a:xfrm>
            <a:off x="711199" y="3003652"/>
            <a:ext cx="6328697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 Layout">
  <p:cSld name="42_Custom Layou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AF3D0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0" name="Google Shape;140;p42" descr="Image placeholder"/>
          <p:cNvSpPr>
            <a:spLocks noGrp="1"/>
          </p:cNvSpPr>
          <p:nvPr>
            <p:ph type="pic" idx="2"/>
          </p:nvPr>
        </p:nvSpPr>
        <p:spPr>
          <a:xfrm>
            <a:off x="7450666" y="0"/>
            <a:ext cx="474133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2"/>
          <p:cNvSpPr/>
          <p:nvPr/>
        </p:nvSpPr>
        <p:spPr>
          <a:xfrm rot="5400000">
            <a:off x="2661034" y="-56900"/>
            <a:ext cx="130468" cy="4030134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42" name="Google Shape;142;p42"/>
          <p:cNvCxnSpPr/>
          <p:nvPr/>
        </p:nvCxnSpPr>
        <p:spPr>
          <a:xfrm rot="10800000">
            <a:off x="0" y="2027326"/>
            <a:ext cx="4741335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42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2"/>
          <p:cNvSpPr txBox="1">
            <a:spLocks noGrp="1"/>
          </p:cNvSpPr>
          <p:nvPr>
            <p:ph type="body" idx="1"/>
          </p:nvPr>
        </p:nvSpPr>
        <p:spPr>
          <a:xfrm>
            <a:off x="642375" y="319066"/>
            <a:ext cx="4450735" cy="135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body" idx="3"/>
          </p:nvPr>
        </p:nvSpPr>
        <p:spPr>
          <a:xfrm>
            <a:off x="711200" y="2379200"/>
            <a:ext cx="6328697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body" idx="4"/>
          </p:nvPr>
        </p:nvSpPr>
        <p:spPr>
          <a:xfrm>
            <a:off x="711199" y="3003652"/>
            <a:ext cx="6328697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/>
          <p:nvPr/>
        </p:nvSpPr>
        <p:spPr>
          <a:xfrm>
            <a:off x="0" y="4687447"/>
            <a:ext cx="12192000" cy="2202226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682172" y="2467572"/>
            <a:ext cx="11001828" cy="3854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" name="Google Shape;15;p20"/>
          <p:cNvSpPr>
            <a:spLocks noGrp="1"/>
          </p:cNvSpPr>
          <p:nvPr>
            <p:ph type="pic" idx="2"/>
          </p:nvPr>
        </p:nvSpPr>
        <p:spPr>
          <a:xfrm>
            <a:off x="6366578" y="-1"/>
            <a:ext cx="4773599" cy="6889674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0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795912" y="646740"/>
            <a:ext cx="5300088" cy="159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1E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F07F1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3"/>
          </p:nvPr>
        </p:nvSpPr>
        <p:spPr>
          <a:xfrm>
            <a:off x="954346" y="3034312"/>
            <a:ext cx="5141655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4"/>
          </p:nvPr>
        </p:nvSpPr>
        <p:spPr>
          <a:xfrm>
            <a:off x="954345" y="3658764"/>
            <a:ext cx="5141655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 Layout">
  <p:cSld name="4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3" descr="Image placeholder"/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chemeClr val="dk2">
              <a:alpha val="3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3"/>
          <p:cNvSpPr/>
          <p:nvPr/>
        </p:nvSpPr>
        <p:spPr>
          <a:xfrm rot="5400000">
            <a:off x="7118208" y="1453929"/>
            <a:ext cx="159808" cy="8062332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51" name="Google Shape;151;p43"/>
          <p:cNvCxnSpPr/>
          <p:nvPr/>
        </p:nvCxnSpPr>
        <p:spPr>
          <a:xfrm rot="10800000">
            <a:off x="3166946" y="5565443"/>
            <a:ext cx="9025054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43"/>
          <p:cNvSpPr txBox="1">
            <a:spLocks noGrp="1"/>
          </p:cNvSpPr>
          <p:nvPr>
            <p:ph type="body" idx="1"/>
          </p:nvPr>
        </p:nvSpPr>
        <p:spPr>
          <a:xfrm>
            <a:off x="3166946" y="5740016"/>
            <a:ext cx="7246785" cy="49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AE1CA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FAE1C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body" idx="3"/>
          </p:nvPr>
        </p:nvSpPr>
        <p:spPr>
          <a:xfrm>
            <a:off x="3046919" y="4552579"/>
            <a:ext cx="8361377" cy="67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44" descr="Image placeholder"/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chemeClr val="dk2">
              <a:alpha val="3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4"/>
          <p:cNvSpPr/>
          <p:nvPr/>
        </p:nvSpPr>
        <p:spPr>
          <a:xfrm rot="5400000">
            <a:off x="7118208" y="1453929"/>
            <a:ext cx="159808" cy="8062332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58" name="Google Shape;158;p44"/>
          <p:cNvCxnSpPr/>
          <p:nvPr/>
        </p:nvCxnSpPr>
        <p:spPr>
          <a:xfrm rot="10800000">
            <a:off x="3166946" y="5565443"/>
            <a:ext cx="9025054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44"/>
          <p:cNvSpPr txBox="1">
            <a:spLocks noGrp="1"/>
          </p:cNvSpPr>
          <p:nvPr>
            <p:ph type="body" idx="1"/>
          </p:nvPr>
        </p:nvSpPr>
        <p:spPr>
          <a:xfrm>
            <a:off x="3166946" y="5740016"/>
            <a:ext cx="7246785" cy="49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F3D0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EAF3D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body" idx="3"/>
          </p:nvPr>
        </p:nvSpPr>
        <p:spPr>
          <a:xfrm>
            <a:off x="3046919" y="4552579"/>
            <a:ext cx="8361377" cy="67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45" descr="Image placeholder"/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chemeClr val="dk2">
              <a:alpha val="3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5"/>
          <p:cNvSpPr/>
          <p:nvPr/>
        </p:nvSpPr>
        <p:spPr>
          <a:xfrm rot="5400000">
            <a:off x="7118208" y="1453929"/>
            <a:ext cx="159808" cy="8062332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65" name="Google Shape;165;p45"/>
          <p:cNvCxnSpPr/>
          <p:nvPr/>
        </p:nvCxnSpPr>
        <p:spPr>
          <a:xfrm rot="10800000">
            <a:off x="3166946" y="5565443"/>
            <a:ext cx="9025054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>
            <a:off x="3166946" y="5740016"/>
            <a:ext cx="7246785" cy="49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E9ED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C6E9E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3"/>
          </p:nvPr>
        </p:nvSpPr>
        <p:spPr>
          <a:xfrm>
            <a:off x="3046919" y="4552579"/>
            <a:ext cx="8361377" cy="67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7" descr="Image placeholder"/>
          <p:cNvSpPr>
            <a:spLocks noGrp="1"/>
          </p:cNvSpPr>
          <p:nvPr>
            <p:ph type="pic" idx="2"/>
          </p:nvPr>
        </p:nvSpPr>
        <p:spPr>
          <a:xfrm>
            <a:off x="723900" y="762000"/>
            <a:ext cx="10744200" cy="533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8" descr="Image placeholder"/>
          <p:cNvSpPr>
            <a:spLocks noGrp="1"/>
          </p:cNvSpPr>
          <p:nvPr>
            <p:ph type="pic" idx="2"/>
          </p:nvPr>
        </p:nvSpPr>
        <p:spPr>
          <a:xfrm>
            <a:off x="373062" y="380999"/>
            <a:ext cx="11445875" cy="609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9" descr="Image placeholder"/>
          <p:cNvSpPr>
            <a:spLocks noGrp="1"/>
          </p:cNvSpPr>
          <p:nvPr>
            <p:ph type="pic" idx="2"/>
          </p:nvPr>
        </p:nvSpPr>
        <p:spPr>
          <a:xfrm>
            <a:off x="1300766" y="2423665"/>
            <a:ext cx="4146997" cy="248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0" descr="Image placeholder"/>
          <p:cNvSpPr>
            <a:spLocks noGrp="1"/>
          </p:cNvSpPr>
          <p:nvPr>
            <p:ph type="pic" idx="2"/>
          </p:nvPr>
        </p:nvSpPr>
        <p:spPr>
          <a:xfrm>
            <a:off x="-1" y="878855"/>
            <a:ext cx="5422007" cy="50871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" descr="Image placeholder"/>
          <p:cNvSpPr>
            <a:spLocks noGrp="1"/>
          </p:cNvSpPr>
          <p:nvPr>
            <p:ph type="pic" idx="2"/>
          </p:nvPr>
        </p:nvSpPr>
        <p:spPr>
          <a:xfrm>
            <a:off x="4202866" y="1202632"/>
            <a:ext cx="3786269" cy="507312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2" descr="Image placeholder"/>
          <p:cNvSpPr>
            <a:spLocks noGrp="1"/>
          </p:cNvSpPr>
          <p:nvPr>
            <p:ph type="pic" idx="2"/>
          </p:nvPr>
        </p:nvSpPr>
        <p:spPr>
          <a:xfrm>
            <a:off x="1458262" y="2936383"/>
            <a:ext cx="1704518" cy="2936383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52" descr="Image placeholder"/>
          <p:cNvSpPr>
            <a:spLocks noGrp="1"/>
          </p:cNvSpPr>
          <p:nvPr>
            <p:ph type="pic" idx="3"/>
          </p:nvPr>
        </p:nvSpPr>
        <p:spPr>
          <a:xfrm>
            <a:off x="3588699" y="2936383"/>
            <a:ext cx="1713600" cy="29554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 l="4907" r="1558" b="46421"/>
          <a:stretch/>
        </p:blipFill>
        <p:spPr>
          <a:xfrm>
            <a:off x="0" y="5908850"/>
            <a:ext cx="12192000" cy="9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3" descr="Image placeholder"/>
          <p:cNvSpPr>
            <a:spLocks noGrp="1"/>
          </p:cNvSpPr>
          <p:nvPr>
            <p:ph type="pic" idx="2"/>
          </p:nvPr>
        </p:nvSpPr>
        <p:spPr>
          <a:xfrm>
            <a:off x="2987899" y="1352281"/>
            <a:ext cx="3322749" cy="44432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4" descr="Image placeholder"/>
          <p:cNvSpPr>
            <a:spLocks noGrp="1"/>
          </p:cNvSpPr>
          <p:nvPr>
            <p:ph type="pic" idx="2"/>
          </p:nvPr>
        </p:nvSpPr>
        <p:spPr>
          <a:xfrm>
            <a:off x="5700544" y="3131882"/>
            <a:ext cx="3599973" cy="17619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4" descr="Image placeholder"/>
          <p:cNvSpPr>
            <a:spLocks noGrp="1"/>
          </p:cNvSpPr>
          <p:nvPr>
            <p:ph type="pic" idx="3"/>
          </p:nvPr>
        </p:nvSpPr>
        <p:spPr>
          <a:xfrm>
            <a:off x="1620769" y="3131882"/>
            <a:ext cx="3599973" cy="176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5" descr="Image placeholder"/>
          <p:cNvSpPr>
            <a:spLocks noGrp="1"/>
          </p:cNvSpPr>
          <p:nvPr>
            <p:ph type="pic" idx="2"/>
          </p:nvPr>
        </p:nvSpPr>
        <p:spPr>
          <a:xfrm>
            <a:off x="7933386" y="1207088"/>
            <a:ext cx="3593204" cy="444382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6" descr="Image placeholder"/>
          <p:cNvSpPr>
            <a:spLocks noGrp="1"/>
          </p:cNvSpPr>
          <p:nvPr>
            <p:ph type="pic" idx="2"/>
          </p:nvPr>
        </p:nvSpPr>
        <p:spPr>
          <a:xfrm>
            <a:off x="708338" y="1817378"/>
            <a:ext cx="4711801" cy="44288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7" descr="Image placeholder"/>
          <p:cNvSpPr>
            <a:spLocks noGrp="1"/>
          </p:cNvSpPr>
          <p:nvPr>
            <p:ph type="pic" idx="2"/>
          </p:nvPr>
        </p:nvSpPr>
        <p:spPr>
          <a:xfrm>
            <a:off x="0" y="-1"/>
            <a:ext cx="5380384" cy="43931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8" descr="Image placeholder"/>
          <p:cNvSpPr>
            <a:spLocks noGrp="1"/>
          </p:cNvSpPr>
          <p:nvPr>
            <p:ph type="pic" idx="2"/>
          </p:nvPr>
        </p:nvSpPr>
        <p:spPr>
          <a:xfrm>
            <a:off x="1141656" y="2619426"/>
            <a:ext cx="1489098" cy="1536323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58" descr="Image placeholder"/>
          <p:cNvSpPr>
            <a:spLocks noGrp="1"/>
          </p:cNvSpPr>
          <p:nvPr>
            <p:ph type="pic" idx="3"/>
          </p:nvPr>
        </p:nvSpPr>
        <p:spPr>
          <a:xfrm>
            <a:off x="1141656" y="4420708"/>
            <a:ext cx="1489098" cy="15363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9" descr="Image placeholder"/>
          <p:cNvSpPr>
            <a:spLocks noGrp="1"/>
          </p:cNvSpPr>
          <p:nvPr>
            <p:ph type="pic" idx="2"/>
          </p:nvPr>
        </p:nvSpPr>
        <p:spPr>
          <a:xfrm>
            <a:off x="0" y="4331528"/>
            <a:ext cx="2846231" cy="2526472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9" descr="Image placeholder"/>
          <p:cNvSpPr>
            <a:spLocks noGrp="1"/>
          </p:cNvSpPr>
          <p:nvPr>
            <p:ph type="pic" idx="3"/>
          </p:nvPr>
        </p:nvSpPr>
        <p:spPr>
          <a:xfrm>
            <a:off x="3065172" y="4331528"/>
            <a:ext cx="2846231" cy="2526472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59" descr="Image placeholder"/>
          <p:cNvSpPr>
            <a:spLocks noGrp="1"/>
          </p:cNvSpPr>
          <p:nvPr>
            <p:ph type="pic" idx="4"/>
          </p:nvPr>
        </p:nvSpPr>
        <p:spPr>
          <a:xfrm>
            <a:off x="6952219" y="0"/>
            <a:ext cx="5239781" cy="26015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0" descr="Image placeholder"/>
          <p:cNvSpPr>
            <a:spLocks noGrp="1"/>
          </p:cNvSpPr>
          <p:nvPr>
            <p:ph type="pic" idx="2"/>
          </p:nvPr>
        </p:nvSpPr>
        <p:spPr>
          <a:xfrm>
            <a:off x="1893194" y="790482"/>
            <a:ext cx="3902835" cy="5277036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60" descr="Image placeholder"/>
          <p:cNvSpPr>
            <a:spLocks noGrp="1"/>
          </p:cNvSpPr>
          <p:nvPr>
            <p:ph type="pic" idx="3"/>
          </p:nvPr>
        </p:nvSpPr>
        <p:spPr>
          <a:xfrm>
            <a:off x="6599288" y="2903807"/>
            <a:ext cx="4245260" cy="21878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1" descr="Image placeholder"/>
          <p:cNvSpPr>
            <a:spLocks noGrp="1"/>
          </p:cNvSpPr>
          <p:nvPr>
            <p:ph type="pic" idx="2"/>
          </p:nvPr>
        </p:nvSpPr>
        <p:spPr>
          <a:xfrm>
            <a:off x="1041981" y="2630632"/>
            <a:ext cx="1040373" cy="910287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61" descr="Image placeholder"/>
          <p:cNvSpPr>
            <a:spLocks noGrp="1"/>
          </p:cNvSpPr>
          <p:nvPr>
            <p:ph type="pic" idx="3"/>
          </p:nvPr>
        </p:nvSpPr>
        <p:spPr>
          <a:xfrm>
            <a:off x="3308896" y="3222828"/>
            <a:ext cx="1040373" cy="910287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61" descr="Image placeholder"/>
          <p:cNvSpPr>
            <a:spLocks noGrp="1"/>
          </p:cNvSpPr>
          <p:nvPr>
            <p:ph type="pic" idx="4"/>
          </p:nvPr>
        </p:nvSpPr>
        <p:spPr>
          <a:xfrm>
            <a:off x="7836644" y="3222036"/>
            <a:ext cx="1040373" cy="910287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61" descr="Image placeholder"/>
          <p:cNvSpPr>
            <a:spLocks noGrp="1"/>
          </p:cNvSpPr>
          <p:nvPr>
            <p:ph type="pic" idx="5"/>
          </p:nvPr>
        </p:nvSpPr>
        <p:spPr>
          <a:xfrm>
            <a:off x="10116659" y="2643778"/>
            <a:ext cx="1040373" cy="910287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61" descr="Image placeholder"/>
          <p:cNvSpPr>
            <a:spLocks noGrp="1"/>
          </p:cNvSpPr>
          <p:nvPr>
            <p:ph type="pic" idx="6"/>
          </p:nvPr>
        </p:nvSpPr>
        <p:spPr>
          <a:xfrm>
            <a:off x="5576556" y="2123326"/>
            <a:ext cx="1040373" cy="9102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2" descr="Image placeholder"/>
          <p:cNvSpPr>
            <a:spLocks noGrp="1"/>
          </p:cNvSpPr>
          <p:nvPr>
            <p:ph type="pic" idx="2"/>
          </p:nvPr>
        </p:nvSpPr>
        <p:spPr>
          <a:xfrm>
            <a:off x="6573078" y="-14773"/>
            <a:ext cx="5618922" cy="271479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618067"/>
            <a:ext cx="12192000" cy="5376333"/>
          </a:xfrm>
          <a:prstGeom prst="rect">
            <a:avLst/>
          </a:prstGeom>
          <a:solidFill>
            <a:srgbClr val="889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2" descr="Image placeholder"/>
          <p:cNvSpPr>
            <a:spLocks noGrp="1"/>
          </p:cNvSpPr>
          <p:nvPr>
            <p:ph type="pic" idx="2"/>
          </p:nvPr>
        </p:nvSpPr>
        <p:spPr>
          <a:xfrm>
            <a:off x="990245" y="-1"/>
            <a:ext cx="4773599" cy="6889674"/>
          </a:xfrm>
          <a:prstGeom prst="rect">
            <a:avLst/>
          </a:prstGeom>
          <a:noFill/>
          <a:ln>
            <a:noFill/>
          </a:ln>
        </p:spPr>
      </p:sp>
      <p:pic>
        <p:nvPicPr>
          <p:cNvPr id="26" name="Google Shape;26;p22"/>
          <p:cNvPicPr preferRelativeResize="0"/>
          <p:nvPr/>
        </p:nvPicPr>
        <p:blipFill rotWithShape="1">
          <a:blip r:embed="rId2">
            <a:alphaModFix/>
          </a:blip>
          <a:srcRect l="4907" r="1558" b="64961"/>
          <a:stretch/>
        </p:blipFill>
        <p:spPr>
          <a:xfrm>
            <a:off x="0" y="6237298"/>
            <a:ext cx="12192000" cy="6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2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096001" y="963355"/>
            <a:ext cx="5692878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3"/>
          </p:nvPr>
        </p:nvSpPr>
        <p:spPr>
          <a:xfrm>
            <a:off x="6096000" y="1587807"/>
            <a:ext cx="5692878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3" descr="Image placeholder"/>
          <p:cNvSpPr>
            <a:spLocks noGrp="1"/>
          </p:cNvSpPr>
          <p:nvPr>
            <p:ph type="pic" idx="2"/>
          </p:nvPr>
        </p:nvSpPr>
        <p:spPr>
          <a:xfrm>
            <a:off x="829224" y="1876709"/>
            <a:ext cx="4927632" cy="3932583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63" descr="Image placeholder"/>
          <p:cNvSpPr>
            <a:spLocks noGrp="1"/>
          </p:cNvSpPr>
          <p:nvPr>
            <p:ph type="pic" idx="3"/>
          </p:nvPr>
        </p:nvSpPr>
        <p:spPr>
          <a:xfrm>
            <a:off x="5960821" y="1876709"/>
            <a:ext cx="2166541" cy="393258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4" descr="Image placeholder"/>
          <p:cNvSpPr>
            <a:spLocks noGrp="1"/>
          </p:cNvSpPr>
          <p:nvPr>
            <p:ph type="pic" idx="2"/>
          </p:nvPr>
        </p:nvSpPr>
        <p:spPr>
          <a:xfrm>
            <a:off x="0" y="0"/>
            <a:ext cx="415767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3"/>
          <p:cNvPicPr preferRelativeResize="0"/>
          <p:nvPr/>
        </p:nvPicPr>
        <p:blipFill rotWithShape="1">
          <a:blip r:embed="rId2">
            <a:alphaModFix/>
          </a:blip>
          <a:srcRect l="1600" t="-6616" r="2534" b="46450"/>
          <a:stretch/>
        </p:blipFill>
        <p:spPr>
          <a:xfrm>
            <a:off x="0" y="5818094"/>
            <a:ext cx="12192000" cy="103990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3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 descr="Image placeholder"/>
          <p:cNvSpPr>
            <a:spLocks noGrp="1"/>
          </p:cNvSpPr>
          <p:nvPr>
            <p:ph type="pic" idx="2"/>
          </p:nvPr>
        </p:nvSpPr>
        <p:spPr>
          <a:xfrm>
            <a:off x="1202029" y="4217567"/>
            <a:ext cx="2137893" cy="187753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 descr="Image placeholder"/>
          <p:cNvSpPr>
            <a:spLocks noGrp="1"/>
          </p:cNvSpPr>
          <p:nvPr>
            <p:ph type="pic" idx="3"/>
          </p:nvPr>
        </p:nvSpPr>
        <p:spPr>
          <a:xfrm>
            <a:off x="3752046" y="4217567"/>
            <a:ext cx="2137893" cy="1877538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4" descr="Image placeholder"/>
          <p:cNvSpPr>
            <a:spLocks noGrp="1"/>
          </p:cNvSpPr>
          <p:nvPr>
            <p:ph type="pic" idx="4"/>
          </p:nvPr>
        </p:nvSpPr>
        <p:spPr>
          <a:xfrm>
            <a:off x="6302063" y="4217567"/>
            <a:ext cx="2137893" cy="187753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4" descr="Image placeholder"/>
          <p:cNvSpPr>
            <a:spLocks noGrp="1"/>
          </p:cNvSpPr>
          <p:nvPr>
            <p:ph type="pic" idx="5"/>
          </p:nvPr>
        </p:nvSpPr>
        <p:spPr>
          <a:xfrm>
            <a:off x="8852079" y="4217567"/>
            <a:ext cx="2137893" cy="18775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6"/>
          <p:cNvPicPr preferRelativeResize="0"/>
          <p:nvPr/>
        </p:nvPicPr>
        <p:blipFill rotWithShape="1">
          <a:blip r:embed="rId2">
            <a:alphaModFix/>
          </a:blip>
          <a:srcRect l="4907" r="1558" b="46421"/>
          <a:stretch/>
        </p:blipFill>
        <p:spPr>
          <a:xfrm>
            <a:off x="0" y="5908850"/>
            <a:ext cx="12192000" cy="9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C534">
              <a:alpha val="1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711200" y="279738"/>
            <a:ext cx="8658942" cy="7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3E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711200" y="1538543"/>
            <a:ext cx="7246785" cy="49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A9BC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02A9B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5" name="Google Shape;65;p31"/>
          <p:cNvCxnSpPr/>
          <p:nvPr/>
        </p:nvCxnSpPr>
        <p:spPr>
          <a:xfrm rot="10800000">
            <a:off x="1" y="1235721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31"/>
          <p:cNvSpPr txBox="1">
            <a:spLocks noGrp="1"/>
          </p:cNvSpPr>
          <p:nvPr>
            <p:ph type="body" idx="3"/>
          </p:nvPr>
        </p:nvSpPr>
        <p:spPr>
          <a:xfrm>
            <a:off x="711200" y="2556181"/>
            <a:ext cx="7246785" cy="40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4"/>
          </p:nvPr>
        </p:nvSpPr>
        <p:spPr>
          <a:xfrm>
            <a:off x="711199" y="3180633"/>
            <a:ext cx="7246785" cy="40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7C7C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2"/>
          <p:cNvPicPr preferRelativeResize="0"/>
          <p:nvPr/>
        </p:nvPicPr>
        <p:blipFill rotWithShape="1">
          <a:blip r:embed="rId2">
            <a:alphaModFix/>
          </a:blip>
          <a:srcRect l="4907" r="1558" b="46421"/>
          <a:stretch/>
        </p:blipFill>
        <p:spPr>
          <a:xfrm>
            <a:off x="0" y="5908850"/>
            <a:ext cx="12192000" cy="94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A9BC">
              <a:alpha val="1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/>
          <p:nvPr/>
        </p:nvSpPr>
        <p:spPr>
          <a:xfrm>
            <a:off x="11494171" y="6293760"/>
            <a:ext cx="470877" cy="37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7C7C7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7C7C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>
          <p15:clr>
            <a:srgbClr val="F26B43"/>
          </p15:clr>
        </p15:guide>
        <p15:guide id="2" pos="456">
          <p15:clr>
            <a:srgbClr val="F26B43"/>
          </p15:clr>
        </p15:guide>
        <p15:guide id="3" pos="2712">
          <p15:clr>
            <a:srgbClr val="F26B43"/>
          </p15:clr>
        </p15:guide>
        <p15:guide id="4" pos="4968">
          <p15:clr>
            <a:srgbClr val="F26B43"/>
          </p15:clr>
        </p15:guide>
        <p15:guide id="5" pos="7224">
          <p15:clr>
            <a:srgbClr val="F26B43"/>
          </p15:clr>
        </p15:guide>
        <p15:guide id="6" orient="horz" pos="2712">
          <p15:clr>
            <a:srgbClr val="F26B43"/>
          </p15:clr>
        </p15:guide>
        <p15:guide id="7" orient="horz" pos="1608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adostateplan.com/administrator/perkins/perkins-forms-and-fil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loom.com/share/f68b6f22a25d474cb66bfec287355790?sid=afbbd904-ced9-4a9c-8df5-9f21aecd1c3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iH-d_DsD2k4pqGzBpDoKnAuD2mLYe6MDV_1aBc7VbaKgK8A/viewform" TargetMode="External"/><Relationship Id="rId7" Type="http://schemas.openxmlformats.org/officeDocument/2006/relationships/hyperlink" Target="https://docs.google.com/forms/d/e/1FAIpQLSf6FjKUmqaQroG69z5FBb7cSg-JtH1Un-2VLRm-nU8LCoSukw/view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dRbHCmVQssGZkpjUVjMVdQEFnzdnq8pcK5-jJET_N-EhQtgA/viewform" TargetMode="External"/><Relationship Id="rId5" Type="http://schemas.openxmlformats.org/officeDocument/2006/relationships/hyperlink" Target="https://docs.google.com/forms/d/e/1FAIpQLSdgFZW5lo_dlva2RuG8wKPKkXJfG48BjnlmHJ76ARl1DF_w1A/viewform" TargetMode="External"/><Relationship Id="rId4" Type="http://schemas.openxmlformats.org/officeDocument/2006/relationships/hyperlink" Target="https://docs.google.com/forms/d/e/1FAIpQLSfp5pvkPiUUSYyTg21AACfuuiVmFnevWNoPoaObSTxkJI2OtA/viewfo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" descr="Colorado Career and Technology Education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354" y="1962788"/>
            <a:ext cx="3863465" cy="146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"/>
          <p:cNvSpPr/>
          <p:nvPr/>
        </p:nvSpPr>
        <p:spPr>
          <a:xfrm>
            <a:off x="6365875" y="0"/>
            <a:ext cx="946659" cy="6858000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24" name="Google Shape;224;p1" descr="A group of people standing in a librar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678" t="27044" r="7784" b="14559"/>
          <a:stretch/>
        </p:blipFill>
        <p:spPr>
          <a:xfrm>
            <a:off x="0" y="-2528"/>
            <a:ext cx="6365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"/>
          <p:cNvSpPr/>
          <p:nvPr/>
        </p:nvSpPr>
        <p:spPr>
          <a:xfrm rot="5400000">
            <a:off x="7117463" y="1239176"/>
            <a:ext cx="221305" cy="9927772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6" name="Google Shape;226;p1"/>
          <p:cNvSpPr/>
          <p:nvPr/>
        </p:nvSpPr>
        <p:spPr>
          <a:xfrm rot="5400000">
            <a:off x="6412529" y="312935"/>
            <a:ext cx="1631174" cy="9927772"/>
          </a:xfrm>
          <a:prstGeom prst="rect">
            <a:avLst/>
          </a:prstGeom>
          <a:solidFill>
            <a:srgbClr val="F07F1E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7" name="Google Shape;227;p1"/>
          <p:cNvSpPr txBox="1"/>
          <p:nvPr/>
        </p:nvSpPr>
        <p:spPr>
          <a:xfrm>
            <a:off x="2264228" y="4571887"/>
            <a:ext cx="97323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CLNA Regional Needs Assessment Kickoff - 2025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1A758D9-0BB8-E8DA-5863-9EFAE1404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">
            <a:extLst>
              <a:ext uri="{FF2B5EF4-FFF2-40B4-BE49-F238E27FC236}">
                <a16:creationId xmlns:a16="http://schemas.microsoft.com/office/drawing/2014/main" id="{F806CAFD-D847-C02C-8FC3-5631D83310BD}"/>
              </a:ext>
            </a:extLst>
          </p:cNvPr>
          <p:cNvSpPr txBox="1"/>
          <p:nvPr/>
        </p:nvSpPr>
        <p:spPr>
          <a:xfrm>
            <a:off x="604162" y="1432152"/>
            <a:ext cx="1041116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http://coloradostateplan.com/administrator/perkins/perkins-forms-and-files/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49" name="Google Shape;249;p3">
            <a:extLst>
              <a:ext uri="{FF2B5EF4-FFF2-40B4-BE49-F238E27FC236}">
                <a16:creationId xmlns:a16="http://schemas.microsoft.com/office/drawing/2014/main" id="{7AC21E84-33C2-C8CF-D56D-5075C2FEFE9E}"/>
              </a:ext>
            </a:extLst>
          </p:cNvPr>
          <p:cNvCxnSpPr/>
          <p:nvPr/>
        </p:nvCxnSpPr>
        <p:spPr>
          <a:xfrm rot="10800000">
            <a:off x="1" y="1252655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3">
            <a:extLst>
              <a:ext uri="{FF2B5EF4-FFF2-40B4-BE49-F238E27FC236}">
                <a16:creationId xmlns:a16="http://schemas.microsoft.com/office/drawing/2014/main" id="{B2A2F248-09B7-C753-2CE0-5B40AC630F4E}"/>
              </a:ext>
            </a:extLst>
          </p:cNvPr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1" name="Google Shape;251;p3">
            <a:extLst>
              <a:ext uri="{FF2B5EF4-FFF2-40B4-BE49-F238E27FC236}">
                <a16:creationId xmlns:a16="http://schemas.microsoft.com/office/drawing/2014/main" id="{CDDA253B-2041-0642-2367-E34C53DC5E97}"/>
              </a:ext>
            </a:extLst>
          </p:cNvPr>
          <p:cNvSpPr txBox="1"/>
          <p:nvPr/>
        </p:nvSpPr>
        <p:spPr>
          <a:xfrm>
            <a:off x="604162" y="300104"/>
            <a:ext cx="104111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cap="none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List of Region Assignments &amp; Contacts</a:t>
            </a:r>
            <a:endParaRPr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52C93-29EF-8083-E0A5-7C2D27874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72" y="2152597"/>
            <a:ext cx="10283456" cy="44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48C4F-844F-3FAC-962C-D0043215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4" y="147181"/>
            <a:ext cx="8323521" cy="6395365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6E3AC66C-C2DC-8523-1D21-71C8794E077B}"/>
              </a:ext>
            </a:extLst>
          </p:cNvPr>
          <p:cNvSpPr/>
          <p:nvPr/>
        </p:nvSpPr>
        <p:spPr>
          <a:xfrm>
            <a:off x="404037" y="3902149"/>
            <a:ext cx="2232837" cy="6166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F321A4C-4312-9A19-2827-7A5ECDDBD5F8}"/>
              </a:ext>
            </a:extLst>
          </p:cNvPr>
          <p:cNvSpPr/>
          <p:nvPr/>
        </p:nvSpPr>
        <p:spPr>
          <a:xfrm>
            <a:off x="404036" y="5222347"/>
            <a:ext cx="2232837" cy="6166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64F57-7A74-4691-2AA2-AF2142E0191E}"/>
              </a:ext>
            </a:extLst>
          </p:cNvPr>
          <p:cNvSpPr txBox="1"/>
          <p:nvPr/>
        </p:nvSpPr>
        <p:spPr>
          <a:xfrm>
            <a:off x="556054" y="4053016"/>
            <a:ext cx="189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Regional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67BF7-D6E5-32C9-9B11-3572CD97B0D6}"/>
              </a:ext>
            </a:extLst>
          </p:cNvPr>
          <p:cNvSpPr txBox="1"/>
          <p:nvPr/>
        </p:nvSpPr>
        <p:spPr>
          <a:xfrm>
            <a:off x="746289" y="5376803"/>
            <a:ext cx="189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00A47-7870-6E73-5BA7-760B6C007073}"/>
              </a:ext>
            </a:extLst>
          </p:cNvPr>
          <p:cNvSpPr/>
          <p:nvPr/>
        </p:nvSpPr>
        <p:spPr>
          <a:xfrm>
            <a:off x="2636873" y="5228993"/>
            <a:ext cx="7223819" cy="733610"/>
          </a:xfrm>
          <a:prstGeom prst="rect">
            <a:avLst/>
          </a:prstGeom>
          <a:solidFill>
            <a:schemeClr val="bg1">
              <a:alpha val="0"/>
            </a:schemeClr>
          </a:solidFill>
          <a:ln w="412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F3D09D15-C130-1D45-3E58-7971CDD8B489}"/>
              </a:ext>
            </a:extLst>
          </p:cNvPr>
          <p:cNvSpPr/>
          <p:nvPr/>
        </p:nvSpPr>
        <p:spPr>
          <a:xfrm>
            <a:off x="9662984" y="3072127"/>
            <a:ext cx="1359243" cy="12011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23B5E58-5A41-B161-AB7B-E83DCE54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">
            <a:extLst>
              <a:ext uri="{FF2B5EF4-FFF2-40B4-BE49-F238E27FC236}">
                <a16:creationId xmlns:a16="http://schemas.microsoft.com/office/drawing/2014/main" id="{BC7A6CF8-94B0-98E3-8FE9-49B41F0F9F51}"/>
              </a:ext>
            </a:extLst>
          </p:cNvPr>
          <p:cNvSpPr txBox="1"/>
          <p:nvPr/>
        </p:nvSpPr>
        <p:spPr>
          <a:xfrm>
            <a:off x="604162" y="1619027"/>
            <a:ext cx="10876638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0" i="0" cap="none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Secondary and Postsecondary CTE Faculty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Secondary and Post-secondary Career Counselors, Advising Professionals, and Academic Counselors.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Secondary Instructional Support, Paraprofessionals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Secondary and Postsecondary Administrators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Representatives of Special Populations – </a:t>
            </a:r>
            <a:r>
              <a:rPr lang="en-US" sz="1800" i="1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Gender, race, ethnicity, migrant status, disability, economically disadvantaged, nontraditional, single parent, pregnant women, out of work individuals, English learners, homeless, foster care, active-duty military parents, *corrections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Local Workforce Development Board Members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Regional Economic Development Members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Local Business and Industry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Students and Parents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Representative of Tribal Organizations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Other Relevant Stakeholders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cxnSp>
        <p:nvCxnSpPr>
          <p:cNvPr id="249" name="Google Shape;249;p3">
            <a:extLst>
              <a:ext uri="{FF2B5EF4-FFF2-40B4-BE49-F238E27FC236}">
                <a16:creationId xmlns:a16="http://schemas.microsoft.com/office/drawing/2014/main" id="{7183F9E5-A837-E625-6C43-B58DC3A0694C}"/>
              </a:ext>
            </a:extLst>
          </p:cNvPr>
          <p:cNvCxnSpPr/>
          <p:nvPr/>
        </p:nvCxnSpPr>
        <p:spPr>
          <a:xfrm rot="10800000">
            <a:off x="1" y="1252655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3">
            <a:extLst>
              <a:ext uri="{FF2B5EF4-FFF2-40B4-BE49-F238E27FC236}">
                <a16:creationId xmlns:a16="http://schemas.microsoft.com/office/drawing/2014/main" id="{0ED6F5C9-CBD3-EFB8-B1FB-9095F1B95894}"/>
              </a:ext>
            </a:extLst>
          </p:cNvPr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1" name="Google Shape;251;p3">
            <a:extLst>
              <a:ext uri="{FF2B5EF4-FFF2-40B4-BE49-F238E27FC236}">
                <a16:creationId xmlns:a16="http://schemas.microsoft.com/office/drawing/2014/main" id="{F2EB7DC6-9764-3F9B-15C1-463463B8EB8E}"/>
              </a:ext>
            </a:extLst>
          </p:cNvPr>
          <p:cNvSpPr txBox="1"/>
          <p:nvPr/>
        </p:nvSpPr>
        <p:spPr>
          <a:xfrm>
            <a:off x="604162" y="300104"/>
            <a:ext cx="108766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cap="none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Stakeholders to Engage – Keep Evidence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58004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C29D4-685F-D7BD-5C24-1DCD5959A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5" y="284672"/>
            <a:ext cx="9145529" cy="64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5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E0D8A-1AD8-C315-FD04-B0527DF8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72" y="65015"/>
            <a:ext cx="8454655" cy="67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ED8B-93FA-1AA2-DB7F-F1B5F8F41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375" y="319066"/>
            <a:ext cx="10453993" cy="1350909"/>
          </a:xfrm>
        </p:spPr>
        <p:txBody>
          <a:bodyPr/>
          <a:lstStyle/>
          <a:p>
            <a:r>
              <a:rPr lang="en-US" dirty="0"/>
              <a:t>Data Dashboards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4D40BB-898D-83BC-6E6F-CE404975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886"/>
            <a:ext cx="12039600" cy="233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16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>
          <a:extLst>
            <a:ext uri="{FF2B5EF4-FFF2-40B4-BE49-F238E27FC236}">
              <a16:creationId xmlns:a16="http://schemas.microsoft.com/office/drawing/2014/main" id="{9E003B7B-FF29-C1F8-8714-1ACEF6D1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">
            <a:extLst>
              <a:ext uri="{FF2B5EF4-FFF2-40B4-BE49-F238E27FC236}">
                <a16:creationId xmlns:a16="http://schemas.microsoft.com/office/drawing/2014/main" id="{79BC1C10-E3FC-0F38-29E0-C6903323C86C}"/>
              </a:ext>
            </a:extLst>
          </p:cNvPr>
          <p:cNvCxnSpPr/>
          <p:nvPr/>
        </p:nvCxnSpPr>
        <p:spPr>
          <a:xfrm rot="10800000">
            <a:off x="1" y="1257992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5">
            <a:extLst>
              <a:ext uri="{FF2B5EF4-FFF2-40B4-BE49-F238E27FC236}">
                <a16:creationId xmlns:a16="http://schemas.microsoft.com/office/drawing/2014/main" id="{D6EAE262-ABB5-94D2-1854-12EEB27E9827}"/>
              </a:ext>
            </a:extLst>
          </p:cNvPr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0" name="Google Shape;270;p5">
            <a:extLst>
              <a:ext uri="{FF2B5EF4-FFF2-40B4-BE49-F238E27FC236}">
                <a16:creationId xmlns:a16="http://schemas.microsoft.com/office/drawing/2014/main" id="{BD5FC61B-335B-28B3-3B6B-BD93351ACEDE}"/>
              </a:ext>
            </a:extLst>
          </p:cNvPr>
          <p:cNvSpPr txBox="1"/>
          <p:nvPr/>
        </p:nvSpPr>
        <p:spPr>
          <a:xfrm>
            <a:off x="604162" y="300104"/>
            <a:ext cx="1120889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cap="none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Spending Alignment to Priorities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82EB5-26B7-7951-F8D5-382F8FA7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3" y="1600106"/>
            <a:ext cx="11559757" cy="192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DD073-8E12-B3EF-2789-A7FA040CA869}"/>
              </a:ext>
            </a:extLst>
          </p:cNvPr>
          <p:cNvSpPr txBox="1"/>
          <p:nvPr/>
        </p:nvSpPr>
        <p:spPr>
          <a:xfrm>
            <a:off x="1259457" y="3890513"/>
            <a:ext cx="947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4"/>
              </a:rPr>
              <a:t>Loom Video Link Explanation (2 min)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935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>
          <a:extLst>
            <a:ext uri="{FF2B5EF4-FFF2-40B4-BE49-F238E27FC236}">
              <a16:creationId xmlns:a16="http://schemas.microsoft.com/office/drawing/2014/main" id="{6A36F09D-F286-F452-93E6-61D538D55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>
            <a:extLst>
              <a:ext uri="{FF2B5EF4-FFF2-40B4-BE49-F238E27FC236}">
                <a16:creationId xmlns:a16="http://schemas.microsoft.com/office/drawing/2014/main" id="{10DA8FE8-43A5-DE03-E9D4-7105D49D0B37}"/>
              </a:ext>
            </a:extLst>
          </p:cNvPr>
          <p:cNvSpPr txBox="1"/>
          <p:nvPr/>
        </p:nvSpPr>
        <p:spPr>
          <a:xfrm>
            <a:off x="604161" y="1572168"/>
            <a:ext cx="10652843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Sign up for a regional meeting if you’re available (or make sure someone from your district/college is).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rgbClr val="7C7C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Connect with your stakeholder groups</a:t>
            </a:r>
          </a:p>
          <a:p>
            <a:pPr lvl="2"/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	- Connect with your region to consolidate “asks” of shared 	stakeholder groups like business and industry, economic 	development partners, community organizations, etc. </a:t>
            </a:r>
          </a:p>
          <a:p>
            <a:pPr lvl="2"/>
            <a:endParaRPr lang="en-US" sz="2500" dirty="0">
              <a:solidFill>
                <a:srgbClr val="7C7C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Do your local “homework” aka the grey supplemental worksheet on the back page of the CLNA worksheet packet.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rgbClr val="7C7C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Come to the regional meeting.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cxnSp>
        <p:nvCxnSpPr>
          <p:cNvPr id="268" name="Google Shape;268;p5">
            <a:extLst>
              <a:ext uri="{FF2B5EF4-FFF2-40B4-BE49-F238E27FC236}">
                <a16:creationId xmlns:a16="http://schemas.microsoft.com/office/drawing/2014/main" id="{05146522-8FA1-2429-2053-389B1DA6D382}"/>
              </a:ext>
            </a:extLst>
          </p:cNvPr>
          <p:cNvCxnSpPr/>
          <p:nvPr/>
        </p:nvCxnSpPr>
        <p:spPr>
          <a:xfrm rot="10800000">
            <a:off x="1" y="1257992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5">
            <a:extLst>
              <a:ext uri="{FF2B5EF4-FFF2-40B4-BE49-F238E27FC236}">
                <a16:creationId xmlns:a16="http://schemas.microsoft.com/office/drawing/2014/main" id="{706C7831-0689-FA9A-4C50-83AE5C9DE36F}"/>
              </a:ext>
            </a:extLst>
          </p:cNvPr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0" name="Google Shape;270;p5">
            <a:extLst>
              <a:ext uri="{FF2B5EF4-FFF2-40B4-BE49-F238E27FC236}">
                <a16:creationId xmlns:a16="http://schemas.microsoft.com/office/drawing/2014/main" id="{FEE7D7EC-F45B-B915-07E6-7060F54A5C68}"/>
              </a:ext>
            </a:extLst>
          </p:cNvPr>
          <p:cNvSpPr txBox="1"/>
          <p:nvPr/>
        </p:nvSpPr>
        <p:spPr>
          <a:xfrm>
            <a:off x="604162" y="300104"/>
            <a:ext cx="966590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55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" descr="A group of people in a room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40" t="47967" r="2938" b="17225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" descr="Orange bar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 txBox="1"/>
          <p:nvPr/>
        </p:nvSpPr>
        <p:spPr>
          <a:xfrm>
            <a:off x="704198" y="1321832"/>
            <a:ext cx="1038556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Each day is schedule from 9:00am to 4:00pm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Register as soon as you can – </a:t>
            </a:r>
            <a:r>
              <a:rPr lang="en-US" sz="2500" b="1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Deadline is August 29th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Light breakfast, beverages, and lunch provided.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Bring a device and completed local ”homework” in advance. </a:t>
            </a:r>
            <a:endParaRPr dirty="0"/>
          </a:p>
        </p:txBody>
      </p:sp>
      <p:sp>
        <p:nvSpPr>
          <p:cNvPr id="279" name="Google Shape;279;p6"/>
          <p:cNvSpPr txBox="1"/>
          <p:nvPr/>
        </p:nvSpPr>
        <p:spPr>
          <a:xfrm>
            <a:off x="789258" y="549859"/>
            <a:ext cx="70564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Regional Meeting Details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Wooden blocks with question marks">
            <a:extLst>
              <a:ext uri="{FF2B5EF4-FFF2-40B4-BE49-F238E27FC236}">
                <a16:creationId xmlns:a16="http://schemas.microsoft.com/office/drawing/2014/main" id="{F50FA7C9-C47E-BD19-F092-CB38396CD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98" y="792126"/>
            <a:ext cx="7200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"/>
          <p:cNvSpPr txBox="1"/>
          <p:nvPr/>
        </p:nvSpPr>
        <p:spPr>
          <a:xfrm>
            <a:off x="604162" y="1905526"/>
            <a:ext cx="1020915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4800" dirty="0">
                <a:latin typeface="Arial" charset="0"/>
              </a:rPr>
              <a:t>CTE ensures a thriving </a:t>
            </a:r>
            <a:r>
              <a:rPr lang="en-US" altLang="en-US" sz="4800" b="1" dirty="0">
                <a:solidFill>
                  <a:srgbClr val="92D050"/>
                </a:solidFill>
                <a:latin typeface="Arial" charset="0"/>
              </a:rPr>
              <a:t>Colorado economy</a:t>
            </a:r>
            <a:r>
              <a:rPr lang="en-US" altLang="en-US" sz="4800" dirty="0">
                <a:latin typeface="Arial" charset="0"/>
              </a:rPr>
              <a:t> by providing </a:t>
            </a:r>
            <a:r>
              <a:rPr lang="en-US" altLang="en-US" sz="4800" u="sng" dirty="0">
                <a:latin typeface="Arial" charset="0"/>
              </a:rPr>
              <a:t>relevant</a:t>
            </a:r>
            <a:r>
              <a:rPr lang="en-US" altLang="en-US" sz="4800" dirty="0">
                <a:latin typeface="Arial" charset="0"/>
              </a:rPr>
              <a:t> and </a:t>
            </a:r>
            <a:r>
              <a:rPr lang="en-US" altLang="en-US" sz="4800" u="sng" dirty="0">
                <a:latin typeface="Arial" charset="0"/>
              </a:rPr>
              <a:t>rigorous</a:t>
            </a:r>
            <a:r>
              <a:rPr lang="en-US" altLang="en-US" sz="4800" dirty="0">
                <a:latin typeface="Arial" charset="0"/>
              </a:rPr>
              <a:t> education that is </a:t>
            </a:r>
            <a:r>
              <a:rPr lang="en-US" altLang="en-US" sz="4800" b="1" i="1" dirty="0">
                <a:solidFill>
                  <a:srgbClr val="00B0F0"/>
                </a:solidFill>
                <a:latin typeface="Arial" charset="0"/>
              </a:rPr>
              <a:t>connected, responsive and real</a:t>
            </a:r>
            <a:r>
              <a:rPr lang="en-US" altLang="en-US" sz="4800" dirty="0">
                <a:latin typeface="Arial" charset="0"/>
              </a:rPr>
              <a:t>.</a:t>
            </a:r>
          </a:p>
        </p:txBody>
      </p:sp>
      <p:cxnSp>
        <p:nvCxnSpPr>
          <p:cNvPr id="249" name="Google Shape;249;p3"/>
          <p:cNvCxnSpPr/>
          <p:nvPr/>
        </p:nvCxnSpPr>
        <p:spPr>
          <a:xfrm rot="10800000">
            <a:off x="1" y="1252655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3"/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1" name="Google Shape;251;p3"/>
          <p:cNvSpPr txBox="1"/>
          <p:nvPr/>
        </p:nvSpPr>
        <p:spPr>
          <a:xfrm>
            <a:off x="604162" y="300104"/>
            <a:ext cx="966590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cap="none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Colorado CTE Mission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9D5AA-FA60-8AC0-6DE3-230895486BB2}"/>
              </a:ext>
            </a:extLst>
          </p:cNvPr>
          <p:cNvSpPr txBox="1"/>
          <p:nvPr/>
        </p:nvSpPr>
        <p:spPr>
          <a:xfrm>
            <a:off x="1180214" y="765544"/>
            <a:ext cx="101859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Strengthening Career and Technical Education (CTE) for the 21</a:t>
            </a:r>
            <a:r>
              <a:rPr lang="en-US" sz="3200" baseline="30000" dirty="0"/>
              <a:t>st</a:t>
            </a:r>
            <a:r>
              <a:rPr lang="en-US" sz="3200" dirty="0"/>
              <a:t> Century Act (Perkins V), specifically states that “To be eligible to receive financial assistance under this part, an eligible recipient shall—(A) conduct a comprehensive local needs assessment related to career and technical education and include the results of the needs assessment in the local application submitted under subsection (a); and (B) </a:t>
            </a:r>
            <a:r>
              <a:rPr lang="en-US" sz="3200" b="1" dirty="0">
                <a:solidFill>
                  <a:schemeClr val="tx2"/>
                </a:solidFill>
              </a:rPr>
              <a:t>not </a:t>
            </a:r>
            <a:r>
              <a:rPr lang="en-US" sz="3200" b="1" dirty="0">
                <a:solidFill>
                  <a:srgbClr val="00B0F0"/>
                </a:solidFill>
              </a:rPr>
              <a:t>less than once every 2 years, update such comprehensive local needs assessment</a:t>
            </a:r>
            <a:r>
              <a:rPr lang="en-US" sz="3200" dirty="0"/>
              <a:t>.”(Section 134(c)</a:t>
            </a:r>
          </a:p>
        </p:txBody>
      </p:sp>
    </p:spTree>
    <p:extLst>
      <p:ext uri="{BB962C8B-B14F-4D97-AF65-F5344CB8AC3E}">
        <p14:creationId xmlns:p14="http://schemas.microsoft.com/office/powerpoint/2010/main" val="253888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3FEFB7D-5E4F-985B-C304-B58FB2BE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3">
            <a:extLst>
              <a:ext uri="{FF2B5EF4-FFF2-40B4-BE49-F238E27FC236}">
                <a16:creationId xmlns:a16="http://schemas.microsoft.com/office/drawing/2014/main" id="{704E4A9E-BFFE-0981-56E4-9F4634D74D61}"/>
              </a:ext>
            </a:extLst>
          </p:cNvPr>
          <p:cNvCxnSpPr/>
          <p:nvPr/>
        </p:nvCxnSpPr>
        <p:spPr>
          <a:xfrm rot="10800000">
            <a:off x="1" y="1252655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3">
            <a:extLst>
              <a:ext uri="{FF2B5EF4-FFF2-40B4-BE49-F238E27FC236}">
                <a16:creationId xmlns:a16="http://schemas.microsoft.com/office/drawing/2014/main" id="{E605B00C-0888-BE98-04C1-8CA50C7A9E70}"/>
              </a:ext>
            </a:extLst>
          </p:cNvPr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F07F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1" name="Google Shape;251;p3">
            <a:extLst>
              <a:ext uri="{FF2B5EF4-FFF2-40B4-BE49-F238E27FC236}">
                <a16:creationId xmlns:a16="http://schemas.microsoft.com/office/drawing/2014/main" id="{BA2386A9-E077-A92C-E441-834AEE79BBA5}"/>
              </a:ext>
            </a:extLst>
          </p:cNvPr>
          <p:cNvSpPr txBox="1"/>
          <p:nvPr/>
        </p:nvSpPr>
        <p:spPr>
          <a:xfrm>
            <a:off x="604162" y="300104"/>
            <a:ext cx="966590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Colorado CTE Goals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D896A-1643-F5BB-6574-FFAE3B794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209" y="1340095"/>
            <a:ext cx="8293395" cy="47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/>
          <p:nvPr/>
        </p:nvSpPr>
        <p:spPr>
          <a:xfrm>
            <a:off x="773814" y="1765371"/>
            <a:ext cx="10644372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cap="none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August – </a:t>
            </a:r>
            <a:r>
              <a:rPr lang="en-US" sz="2800" i="0" cap="none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Kick Off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September to November – </a:t>
            </a:r>
            <a:r>
              <a:rPr lang="en-US" sz="28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local/regional homework needed and assessment of progress goals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September to November</a:t>
            </a:r>
            <a:r>
              <a:rPr lang="en-US" sz="28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 – Regional meetings to connect to CLNA and consolidate local work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Late November - </a:t>
            </a:r>
            <a:r>
              <a:rPr lang="en-US" sz="28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 Finalize Signatures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December 1 – </a:t>
            </a:r>
            <a:r>
              <a:rPr lang="en-US" sz="2800" dirty="0">
                <a:solidFill>
                  <a:srgbClr val="7C7C7C"/>
                </a:solidFill>
                <a:latin typeface="Open Sans"/>
                <a:ea typeface="Open Sans"/>
                <a:cs typeface="Open Sans"/>
                <a:sym typeface="Open Sans"/>
              </a:rPr>
              <a:t>deadline to submit final CLNA to CCCS</a:t>
            </a:r>
            <a:endParaRPr b="1" dirty="0"/>
          </a:p>
        </p:txBody>
      </p:sp>
      <p:cxnSp>
        <p:nvCxnSpPr>
          <p:cNvPr id="268" name="Google Shape;268;p5"/>
          <p:cNvCxnSpPr/>
          <p:nvPr/>
        </p:nvCxnSpPr>
        <p:spPr>
          <a:xfrm rot="10800000">
            <a:off x="1" y="1257992"/>
            <a:ext cx="8873066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5"/>
          <p:cNvSpPr/>
          <p:nvPr/>
        </p:nvSpPr>
        <p:spPr>
          <a:xfrm rot="5400000">
            <a:off x="4717519" y="-2906271"/>
            <a:ext cx="149231" cy="8161868"/>
          </a:xfrm>
          <a:prstGeom prst="rect">
            <a:avLst/>
          </a:prstGeom>
          <a:solidFill>
            <a:srgbClr val="9FC5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604162" y="300104"/>
            <a:ext cx="966590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cap="none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CLNA – Key Dates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844028-D996-DE07-D0E8-B832381D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923"/>
            <a:ext cx="9009927" cy="68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 descr="Teal box"/>
          <p:cNvSpPr/>
          <p:nvPr/>
        </p:nvSpPr>
        <p:spPr>
          <a:xfrm>
            <a:off x="0" y="4687447"/>
            <a:ext cx="12192000" cy="2202226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" descr="Teal box"/>
          <p:cNvSpPr/>
          <p:nvPr/>
        </p:nvSpPr>
        <p:spPr>
          <a:xfrm>
            <a:off x="682172" y="2467572"/>
            <a:ext cx="11001828" cy="4273470"/>
          </a:xfrm>
          <a:prstGeom prst="rect">
            <a:avLst/>
          </a:prstGeom>
          <a:solidFill>
            <a:srgbClr val="C6E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7" name="Google Shape;237;p2"/>
          <p:cNvSpPr txBox="1"/>
          <p:nvPr/>
        </p:nvSpPr>
        <p:spPr>
          <a:xfrm>
            <a:off x="682172" y="2425309"/>
            <a:ext cx="1145008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cap="none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September 22</a:t>
            </a:r>
            <a:r>
              <a:rPr lang="en-US" sz="2800" b="1" i="0" cap="none" baseline="30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nd</a:t>
            </a:r>
            <a:r>
              <a:rPr lang="en-US" sz="2800" b="1" i="0" cap="none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800" i="0" cap="none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Sterling @ NJC </a:t>
            </a:r>
            <a:r>
              <a:rPr lang="en-US" sz="2000" i="0" cap="none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Click here to register for Sterling</a:t>
            </a:r>
            <a:endParaRPr lang="en-US" sz="2000" i="0" cap="none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	Regions : 1 &amp; 5</a:t>
            </a:r>
            <a:endParaRPr lang="en-US" sz="2000" i="0" cap="none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September 23</a:t>
            </a:r>
            <a:r>
              <a:rPr lang="en-US" sz="2800" b="1" baseline="30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rd</a:t>
            </a:r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8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La Junta @ Otero</a:t>
            </a:r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Click here to register for La Junta</a:t>
            </a:r>
            <a:endParaRPr lang="en-US" sz="20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	Regions: 6, 7, &amp; 14</a:t>
            </a:r>
          </a:p>
          <a:p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September 24</a:t>
            </a:r>
            <a:r>
              <a:rPr lang="en-US" sz="2800" b="1" baseline="30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8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Alamosa @ Adams State </a:t>
            </a: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Click here to register for Alamosa</a:t>
            </a:r>
            <a:endParaRPr lang="en-US" sz="20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	Regions: 8, 9, 10, 13</a:t>
            </a:r>
          </a:p>
          <a:p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September 25</a:t>
            </a:r>
            <a:r>
              <a:rPr lang="en-US" sz="2800" b="1" baseline="30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8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Grand Junction @Co Mesa University </a:t>
            </a: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Click here to register for Grand Junction</a:t>
            </a:r>
            <a:endParaRPr lang="en-US" sz="20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	Regions: 10, 11, &amp; 12</a:t>
            </a:r>
          </a:p>
          <a:p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September 30</a:t>
            </a:r>
            <a:r>
              <a:rPr lang="en-US" sz="2800" b="1" baseline="30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-US" sz="2800" b="1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28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Denver @ CCCS </a:t>
            </a: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Click here to register for Denver</a:t>
            </a:r>
            <a:endParaRPr lang="en-US" sz="20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	Regions: 2, 3, &amp; 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8" name="Google Shape;238;p2"/>
          <p:cNvCxnSpPr/>
          <p:nvPr/>
        </p:nvCxnSpPr>
        <p:spPr>
          <a:xfrm flipH="1">
            <a:off x="0" y="1937305"/>
            <a:ext cx="4773600" cy="11052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2"/>
          <p:cNvSpPr/>
          <p:nvPr/>
        </p:nvSpPr>
        <p:spPr>
          <a:xfrm rot="5400000">
            <a:off x="2704585" y="-131711"/>
            <a:ext cx="149230" cy="3988800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0" name="Google Shape;240;p2"/>
          <p:cNvSpPr txBox="1"/>
          <p:nvPr/>
        </p:nvSpPr>
        <p:spPr>
          <a:xfrm>
            <a:off x="682175" y="536325"/>
            <a:ext cx="8770744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dirty="0">
                <a:solidFill>
                  <a:srgbClr val="02A9BC"/>
                </a:solidFill>
                <a:latin typeface="Open Sans"/>
                <a:ea typeface="Open Sans"/>
                <a:cs typeface="Open Sans"/>
                <a:sym typeface="Open Sans"/>
              </a:rPr>
              <a:t>Regional Meeting Dates Fall 2025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C6E9ED">
              <a:alpha val="3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86" name="Google Shape;286;p7" descr="A person standing in a room with posters on the wall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450" t="26980" r="26360" b="14235"/>
          <a:stretch/>
        </p:blipFill>
        <p:spPr>
          <a:xfrm>
            <a:off x="7450666" y="0"/>
            <a:ext cx="47413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"/>
          <p:cNvSpPr txBox="1"/>
          <p:nvPr/>
        </p:nvSpPr>
        <p:spPr>
          <a:xfrm>
            <a:off x="357115" y="2273065"/>
            <a:ext cx="62992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cap="none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Engage each entity in your region to begin coordination process.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0" i="0" cap="none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Identify an individual or team that will coordinate the communication &amp; any additional meetings.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Sign up to attend one of the regional meetings.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Begin gathering relevant stakeholder feedback and reviewing local level documentation, data, and any homework determined in your region in preparation for the fall regional meeting.</a:t>
            </a:r>
          </a:p>
        </p:txBody>
      </p:sp>
      <p:cxnSp>
        <p:nvCxnSpPr>
          <p:cNvPr id="289" name="Google Shape;289;p7"/>
          <p:cNvCxnSpPr/>
          <p:nvPr/>
        </p:nvCxnSpPr>
        <p:spPr>
          <a:xfrm rot="10800000">
            <a:off x="0" y="2019775"/>
            <a:ext cx="4741335" cy="0"/>
          </a:xfrm>
          <a:prstGeom prst="straightConnector1">
            <a:avLst/>
          </a:prstGeom>
          <a:noFill/>
          <a:ln w="15875" cap="flat" cmpd="sng">
            <a:solidFill>
              <a:srgbClr val="AAB3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7"/>
          <p:cNvSpPr/>
          <p:nvPr/>
        </p:nvSpPr>
        <p:spPr>
          <a:xfrm rot="5400000">
            <a:off x="2661034" y="-56900"/>
            <a:ext cx="130468" cy="4030134"/>
          </a:xfrm>
          <a:prstGeom prst="rect">
            <a:avLst/>
          </a:prstGeom>
          <a:solidFill>
            <a:srgbClr val="02A9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FC53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612630" y="204560"/>
            <a:ext cx="578817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3E3E3E"/>
                </a:solidFill>
                <a:latin typeface="Open Sans"/>
                <a:ea typeface="Open Sans"/>
                <a:cs typeface="Open Sans"/>
                <a:sym typeface="Open Sans"/>
              </a:rPr>
              <a:t>To-Do List to Prepare for the 2025 CLNA:</a:t>
            </a:r>
            <a:endParaRPr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"/>
          <p:cNvSpPr txBox="1"/>
          <p:nvPr/>
        </p:nvSpPr>
        <p:spPr>
          <a:xfrm>
            <a:off x="6710693" y="778189"/>
            <a:ext cx="51404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Resources:</a:t>
            </a:r>
            <a:endParaRPr dirty="0"/>
          </a:p>
        </p:txBody>
      </p:sp>
      <p:sp>
        <p:nvSpPr>
          <p:cNvPr id="258" name="Google Shape;258;p4"/>
          <p:cNvSpPr txBox="1"/>
          <p:nvPr/>
        </p:nvSpPr>
        <p:spPr>
          <a:xfrm>
            <a:off x="6710693" y="1888538"/>
            <a:ext cx="4862375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Supplemental Worksheet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CLNA Handbook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 Guide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List of Regional Assignments and Contacts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Grant Funded Project Alignment Worksheet to Assess Alignment to Priorities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CCCS offered 1:1 sessions to review CTA data, gaps, opportunities, etc.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Customized support as requested. </a:t>
            </a:r>
          </a:p>
        </p:txBody>
      </p:sp>
      <p:pic>
        <p:nvPicPr>
          <p:cNvPr id="259" name="Google Shape;259;p4" descr="A person in a blue scrubs and a child dummy in a hospital bed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9561" t="17014" r="25707" b="24096"/>
          <a:stretch/>
        </p:blipFill>
        <p:spPr>
          <a:xfrm flipH="1">
            <a:off x="703263" y="0"/>
            <a:ext cx="5392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Status">
      <a:dk1>
        <a:srgbClr val="D1643F"/>
      </a:dk1>
      <a:lt1>
        <a:srgbClr val="FFFFFF"/>
      </a:lt1>
      <a:dk2>
        <a:srgbClr val="000000"/>
      </a:dk2>
      <a:lt2>
        <a:srgbClr val="F8F8F8"/>
      </a:lt2>
      <a:accent1>
        <a:srgbClr val="F6E1DA"/>
      </a:accent1>
      <a:accent2>
        <a:srgbClr val="9E6340"/>
      </a:accent2>
      <a:accent3>
        <a:srgbClr val="F4EAE4"/>
      </a:accent3>
      <a:accent4>
        <a:srgbClr val="8A8A8A"/>
      </a:accent4>
      <a:accent5>
        <a:srgbClr val="8A8A8A"/>
      </a:accent5>
      <a:accent6>
        <a:srgbClr val="FFEBB3"/>
      </a:accent6>
      <a:hlink>
        <a:srgbClr val="8A8A8A"/>
      </a:hlink>
      <a:folHlink>
        <a:srgbClr val="D3D3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EB8E43616D04B9D32C0642267264C" ma:contentTypeVersion="16" ma:contentTypeDescription="Create a new document." ma:contentTypeScope="" ma:versionID="4ef9a3581fcefaf24261b7519bf43806">
  <xsd:schema xmlns:xsd="http://www.w3.org/2001/XMLSchema" xmlns:xs="http://www.w3.org/2001/XMLSchema" xmlns:p="http://schemas.microsoft.com/office/2006/metadata/properties" xmlns:ns2="d24aa231-f4c2-40e5-bcff-5ede5b694e76" xmlns:ns3="d9b733b3-81e4-44ce-b915-90723737e603" targetNamespace="http://schemas.microsoft.com/office/2006/metadata/properties" ma:root="true" ma:fieldsID="fa8b7cb1587219ce59341f9650f3f242" ns2:_="" ns3:_="">
    <xsd:import namespace="d24aa231-f4c2-40e5-bcff-5ede5b694e76"/>
    <xsd:import namespace="d9b733b3-81e4-44ce-b915-90723737e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aa231-f4c2-40e5-bcff-5ede5b694e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a199682-18ee-4490-8928-55ce5e341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733b3-81e4-44ce-b915-90723737e6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05d223b-41de-4d37-8f8a-8e3ab2b8a88e}" ma:internalName="TaxCatchAll" ma:showField="CatchAllData" ma:web="d9b733b3-81e4-44ce-b915-90723737e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4aa231-f4c2-40e5-bcff-5ede5b694e76">
      <Terms xmlns="http://schemas.microsoft.com/office/infopath/2007/PartnerControls"/>
    </lcf76f155ced4ddcb4097134ff3c332f>
    <TaxCatchAll xmlns="d9b733b3-81e4-44ce-b915-90723737e603" xsi:nil="true"/>
  </documentManagement>
</p:properties>
</file>

<file path=customXml/itemProps1.xml><?xml version="1.0" encoding="utf-8"?>
<ds:datastoreItem xmlns:ds="http://schemas.openxmlformats.org/officeDocument/2006/customXml" ds:itemID="{FC7A6530-52A6-4AF2-A8C6-E46FC28F2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aa231-f4c2-40e5-bcff-5ede5b694e76"/>
    <ds:schemaRef ds:uri="d9b733b3-81e4-44ce-b915-90723737e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009B19-AB3D-414D-BF69-A75477F935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188DC-5BEC-4648-9A0B-80454E44C518}">
  <ds:schemaRefs>
    <ds:schemaRef ds:uri="http://schemas.microsoft.com/office/2006/metadata/properties"/>
    <ds:schemaRef ds:uri="http://schemas.microsoft.com/office/infopath/2007/PartnerControls"/>
    <ds:schemaRef ds:uri="d24aa231-f4c2-40e5-bcff-5ede5b694e76"/>
    <ds:schemaRef ds:uri="d9b733b3-81e4-44ce-b915-90723737e6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688</Words>
  <Application>Microsoft Office PowerPoint</Application>
  <PresentationFormat>Widescreen</PresentationFormat>
  <Paragraphs>83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PT Sans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Dewa Pastika Bagya</dc:creator>
  <cp:lastModifiedBy>Crownover, Victoria (CCCS)</cp:lastModifiedBy>
  <cp:revision>5</cp:revision>
  <dcterms:created xsi:type="dcterms:W3CDTF">2018-11-21T06:39:41Z</dcterms:created>
  <dcterms:modified xsi:type="dcterms:W3CDTF">2025-08-15T18:54:28Z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0x0101009DEEB8E43616D04B9D32C0642267264C</vt:lpwstr>
  </property>
</Properties>
</file>